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8" r:id="rId2"/>
    <p:sldId id="300" r:id="rId3"/>
  </p:sldIdLst>
  <p:sldSz cx="6911975" cy="1026001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6831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3662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0493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7324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341550" algn="l" defTabSz="93662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809860" algn="l" defTabSz="93662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78170" algn="l" defTabSz="93662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746480" algn="l" defTabSz="93662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 xmlns:p15="http://schemas.microsoft.com/office/powerpoint/2012/main">
        <p15:guide id="1" orient="horz" pos="3232" userDrawn="1">
          <p15:clr>
            <a:srgbClr val="A4A3A4"/>
          </p15:clr>
        </p15:guide>
        <p15:guide id="2" pos="217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99FFCC"/>
    <a:srgbClr val="5DCEAF"/>
    <a:srgbClr val="66FF99"/>
    <a:srgbClr val="F3DED5"/>
    <a:srgbClr val="FF0000"/>
    <a:srgbClr val="0000FF"/>
    <a:srgbClr val="291890"/>
    <a:srgbClr val="EBC6B7"/>
    <a:srgbClr val="7237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0" autoAdjust="0"/>
    <p:restoredTop sz="94424" autoAdjust="0"/>
  </p:normalViewPr>
  <p:slideViewPr>
    <p:cSldViewPr>
      <p:cViewPr>
        <p:scale>
          <a:sx n="125" d="100"/>
          <a:sy n="125" d="100"/>
        </p:scale>
        <p:origin x="-516" y="1938"/>
      </p:cViewPr>
      <p:guideLst>
        <p:guide orient="horz" pos="3232"/>
        <p:guide pos="217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950375"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9" tIns="46048" rIns="92099" bIns="46048" numCol="1" anchor="t" anchorCtr="0" compatLnSpc="1">
            <a:prstTxWarp prst="textNoShape">
              <a:avLst/>
            </a:prstTxWarp>
          </a:bodyPr>
          <a:lstStyle>
            <a:lvl1pPr eaLnBrk="1" hangingPunct="1">
              <a:defRPr sz="1100"/>
            </a:lvl1pPr>
          </a:lstStyle>
          <a:p>
            <a:pPr>
              <a:defRPr/>
            </a:pPr>
            <a:endParaRPr lang="en-US" altLang="ja-JP"/>
          </a:p>
        </p:txBody>
      </p:sp>
      <p:sp>
        <p:nvSpPr>
          <p:cNvPr id="15363" name="Rectangle 3"/>
          <p:cNvSpPr>
            <a:spLocks noGrp="1" noChangeArrowheads="1"/>
          </p:cNvSpPr>
          <p:nvPr>
            <p:ph type="dt" idx="1"/>
          </p:nvPr>
        </p:nvSpPr>
        <p:spPr bwMode="auto">
          <a:xfrm>
            <a:off x="3855221" y="1"/>
            <a:ext cx="2950374"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9" tIns="46048" rIns="92099" bIns="46048" numCol="1" anchor="t" anchorCtr="0" compatLnSpc="1">
            <a:prstTxWarp prst="textNoShape">
              <a:avLst/>
            </a:prstTxWarp>
          </a:bodyPr>
          <a:lstStyle>
            <a:lvl1pPr algn="r" eaLnBrk="1" hangingPunct="1">
              <a:defRPr sz="1100"/>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147888" y="746125"/>
            <a:ext cx="2511425"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0239" y="4720986"/>
            <a:ext cx="5446723" cy="4471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9" tIns="46048" rIns="92099" bIns="4604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1" y="9440372"/>
            <a:ext cx="2950375"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9" tIns="46048" rIns="92099" bIns="46048" numCol="1" anchor="b" anchorCtr="0" compatLnSpc="1">
            <a:prstTxWarp prst="textNoShape">
              <a:avLst/>
            </a:prstTxWarp>
          </a:bodyPr>
          <a:lstStyle>
            <a:lvl1pPr eaLnBrk="1" hangingPunct="1">
              <a:defRPr sz="1100"/>
            </a:lvl1pPr>
          </a:lstStyle>
          <a:p>
            <a:pPr>
              <a:defRPr/>
            </a:pPr>
            <a:endParaRPr lang="en-US" altLang="ja-JP"/>
          </a:p>
        </p:txBody>
      </p:sp>
      <p:sp>
        <p:nvSpPr>
          <p:cNvPr id="15367" name="Rectangle 7"/>
          <p:cNvSpPr>
            <a:spLocks noGrp="1" noChangeArrowheads="1"/>
          </p:cNvSpPr>
          <p:nvPr>
            <p:ph type="sldNum" sz="quarter" idx="5"/>
          </p:nvPr>
        </p:nvSpPr>
        <p:spPr bwMode="auto">
          <a:xfrm>
            <a:off x="3855221" y="9440372"/>
            <a:ext cx="2950374"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99" tIns="46048" rIns="92099" bIns="46048" numCol="1" anchor="b" anchorCtr="0" compatLnSpc="1">
            <a:prstTxWarp prst="textNoShape">
              <a:avLst/>
            </a:prstTxWarp>
          </a:bodyPr>
          <a:lstStyle>
            <a:lvl1pPr algn="r" eaLnBrk="1" hangingPunct="1">
              <a:defRPr sz="1100"/>
            </a:lvl1pPr>
          </a:lstStyle>
          <a:p>
            <a:pPr>
              <a:defRPr/>
            </a:pPr>
            <a:fld id="{E39B72B9-2DB5-45DE-8D91-01F675342181}" type="slidenum">
              <a:rPr lang="en-US" altLang="ja-JP"/>
              <a:pPr>
                <a:defRPr/>
              </a:pPr>
              <a:t>‹#›</a:t>
            </a:fld>
            <a:endParaRPr lang="en-US" altLang="ja-JP"/>
          </a:p>
        </p:txBody>
      </p:sp>
    </p:spTree>
    <p:extLst>
      <p:ext uri="{BB962C8B-B14F-4D97-AF65-F5344CB8AC3E}">
        <p14:creationId xmlns:p14="http://schemas.microsoft.com/office/powerpoint/2010/main" val="1183511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29" kern="1200">
        <a:solidFill>
          <a:schemeClr val="tx1"/>
        </a:solidFill>
        <a:latin typeface="Arial" panose="020B0604020202020204" pitchFamily="34" charset="0"/>
        <a:ea typeface="ＭＳ Ｐ明朝" panose="02020600040205080304" pitchFamily="18" charset="-128"/>
        <a:cs typeface="+mn-cs"/>
      </a:defRPr>
    </a:lvl1pPr>
    <a:lvl2pPr marL="468310" algn="l" rtl="0" eaLnBrk="0" fontAlgn="base" hangingPunct="0">
      <a:spcBef>
        <a:spcPct val="30000"/>
      </a:spcBef>
      <a:spcAft>
        <a:spcPct val="0"/>
      </a:spcAft>
      <a:defRPr kumimoji="1" sz="1229" kern="1200">
        <a:solidFill>
          <a:schemeClr val="tx1"/>
        </a:solidFill>
        <a:latin typeface="Arial" panose="020B0604020202020204" pitchFamily="34" charset="0"/>
        <a:ea typeface="ＭＳ Ｐ明朝" panose="02020600040205080304" pitchFamily="18" charset="-128"/>
        <a:cs typeface="+mn-cs"/>
      </a:defRPr>
    </a:lvl2pPr>
    <a:lvl3pPr marL="936620" algn="l" rtl="0" eaLnBrk="0" fontAlgn="base" hangingPunct="0">
      <a:spcBef>
        <a:spcPct val="30000"/>
      </a:spcBef>
      <a:spcAft>
        <a:spcPct val="0"/>
      </a:spcAft>
      <a:defRPr kumimoji="1" sz="1229" kern="1200">
        <a:solidFill>
          <a:schemeClr val="tx1"/>
        </a:solidFill>
        <a:latin typeface="Arial" panose="020B0604020202020204" pitchFamily="34" charset="0"/>
        <a:ea typeface="ＭＳ Ｐ明朝" panose="02020600040205080304" pitchFamily="18" charset="-128"/>
        <a:cs typeface="+mn-cs"/>
      </a:defRPr>
    </a:lvl3pPr>
    <a:lvl4pPr marL="1404930" algn="l" rtl="0" eaLnBrk="0" fontAlgn="base" hangingPunct="0">
      <a:spcBef>
        <a:spcPct val="30000"/>
      </a:spcBef>
      <a:spcAft>
        <a:spcPct val="0"/>
      </a:spcAft>
      <a:defRPr kumimoji="1" sz="1229" kern="1200">
        <a:solidFill>
          <a:schemeClr val="tx1"/>
        </a:solidFill>
        <a:latin typeface="Arial" panose="020B0604020202020204" pitchFamily="34" charset="0"/>
        <a:ea typeface="ＭＳ Ｐ明朝" panose="02020600040205080304" pitchFamily="18" charset="-128"/>
        <a:cs typeface="+mn-cs"/>
      </a:defRPr>
    </a:lvl4pPr>
    <a:lvl5pPr marL="1873240" algn="l" rtl="0" eaLnBrk="0" fontAlgn="base" hangingPunct="0">
      <a:spcBef>
        <a:spcPct val="30000"/>
      </a:spcBef>
      <a:spcAft>
        <a:spcPct val="0"/>
      </a:spcAft>
      <a:defRPr kumimoji="1" sz="1229" kern="1200">
        <a:solidFill>
          <a:schemeClr val="tx1"/>
        </a:solidFill>
        <a:latin typeface="Arial" panose="020B0604020202020204" pitchFamily="34" charset="0"/>
        <a:ea typeface="ＭＳ Ｐ明朝" panose="02020600040205080304" pitchFamily="18" charset="-128"/>
        <a:cs typeface="+mn-cs"/>
      </a:defRPr>
    </a:lvl5pPr>
    <a:lvl6pPr marL="2341550" algn="l" defTabSz="936620" rtl="0" eaLnBrk="1" latinLnBrk="0" hangingPunct="1">
      <a:defRPr kumimoji="1" sz="1229" kern="1200">
        <a:solidFill>
          <a:schemeClr val="tx1"/>
        </a:solidFill>
        <a:latin typeface="+mn-lt"/>
        <a:ea typeface="+mn-ea"/>
        <a:cs typeface="+mn-cs"/>
      </a:defRPr>
    </a:lvl6pPr>
    <a:lvl7pPr marL="2809860" algn="l" defTabSz="936620" rtl="0" eaLnBrk="1" latinLnBrk="0" hangingPunct="1">
      <a:defRPr kumimoji="1" sz="1229" kern="1200">
        <a:solidFill>
          <a:schemeClr val="tx1"/>
        </a:solidFill>
        <a:latin typeface="+mn-lt"/>
        <a:ea typeface="+mn-ea"/>
        <a:cs typeface="+mn-cs"/>
      </a:defRPr>
    </a:lvl7pPr>
    <a:lvl8pPr marL="3278170" algn="l" defTabSz="936620" rtl="0" eaLnBrk="1" latinLnBrk="0" hangingPunct="1">
      <a:defRPr kumimoji="1" sz="1229" kern="1200">
        <a:solidFill>
          <a:schemeClr val="tx1"/>
        </a:solidFill>
        <a:latin typeface="+mn-lt"/>
        <a:ea typeface="+mn-ea"/>
        <a:cs typeface="+mn-cs"/>
      </a:defRPr>
    </a:lvl8pPr>
    <a:lvl9pPr marL="3746480" algn="l" defTabSz="936620" rtl="0" eaLnBrk="1" latinLnBrk="0" hangingPunct="1">
      <a:defRPr kumimoji="1" sz="12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2147888" y="746125"/>
            <a:ext cx="2511425" cy="3725863"/>
          </a:xfrm>
          <a:ln/>
        </p:spPr>
      </p:sp>
      <p:sp>
        <p:nvSpPr>
          <p:cNvPr id="4099" name="ノート プレースホルダー 2"/>
          <p:cNvSpPr>
            <a:spLocks noGrp="1"/>
          </p:cNvSpPr>
          <p:nvPr>
            <p:ph type="body" idx="1"/>
          </p:nvPr>
        </p:nvSpPr>
        <p:spPr>
          <a:noFill/>
        </p:spPr>
        <p:txBody>
          <a:bodyPr/>
          <a:lstStyle/>
          <a:p>
            <a:endParaRPr lang="ja-JP" altLang="en-US" dirty="0" smtClean="0"/>
          </a:p>
        </p:txBody>
      </p:sp>
      <p:sp>
        <p:nvSpPr>
          <p:cNvPr id="4100" name="スライド番号プレースホルダー 3"/>
          <p:cNvSpPr>
            <a:spLocks noGrp="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9414" indent="-288236">
              <a:defRPr kumimoji="1">
                <a:solidFill>
                  <a:schemeClr val="tx1"/>
                </a:solidFill>
                <a:latin typeface="Arial" panose="020B0604020202020204" pitchFamily="34" charset="0"/>
                <a:ea typeface="ＭＳ Ｐゴシック" panose="020B0600070205080204" pitchFamily="50" charset="-128"/>
              </a:defRPr>
            </a:lvl2pPr>
            <a:lvl3pPr marL="1152944" indent="-230589">
              <a:defRPr kumimoji="1">
                <a:solidFill>
                  <a:schemeClr val="tx1"/>
                </a:solidFill>
                <a:latin typeface="Arial" panose="020B0604020202020204" pitchFamily="34" charset="0"/>
                <a:ea typeface="ＭＳ Ｐゴシック" panose="020B0600070205080204" pitchFamily="50" charset="-128"/>
              </a:defRPr>
            </a:lvl3pPr>
            <a:lvl4pPr marL="1614122" indent="-230589">
              <a:defRPr kumimoji="1">
                <a:solidFill>
                  <a:schemeClr val="tx1"/>
                </a:solidFill>
                <a:latin typeface="Arial" panose="020B0604020202020204" pitchFamily="34" charset="0"/>
                <a:ea typeface="ＭＳ Ｐゴシック" panose="020B0600070205080204" pitchFamily="50" charset="-128"/>
              </a:defRPr>
            </a:lvl4pPr>
            <a:lvl5pPr marL="2075299" indent="-230589">
              <a:defRPr kumimoji="1">
                <a:solidFill>
                  <a:schemeClr val="tx1"/>
                </a:solidFill>
                <a:latin typeface="Arial" panose="020B0604020202020204" pitchFamily="34" charset="0"/>
                <a:ea typeface="ＭＳ Ｐゴシック" panose="020B0600070205080204" pitchFamily="50" charset="-128"/>
              </a:defRPr>
            </a:lvl5pPr>
            <a:lvl6pPr marL="2536477" indent="-23058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97655" indent="-23058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58832" indent="-23058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20010" indent="-23058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F05BD85-72DE-4425-8820-76A05E00263C}" type="slidenum">
              <a:rPr lang="en-US" altLang="ja-JP" smtClean="0"/>
              <a:pPr/>
              <a:t>1</a:t>
            </a:fld>
            <a:endParaRPr lang="en-US" altLang="ja-JP" smtClean="0"/>
          </a:p>
        </p:txBody>
      </p:sp>
    </p:spTree>
    <p:extLst>
      <p:ext uri="{BB962C8B-B14F-4D97-AF65-F5344CB8AC3E}">
        <p14:creationId xmlns:p14="http://schemas.microsoft.com/office/powerpoint/2010/main" val="25631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8398" y="1679128"/>
            <a:ext cx="5875179" cy="3572005"/>
          </a:xfrm>
        </p:spPr>
        <p:txBody>
          <a:bodyPr anchor="b"/>
          <a:lstStyle>
            <a:lvl1pPr algn="ctr">
              <a:defRPr sz="453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63997" y="5388883"/>
            <a:ext cx="5183981" cy="2477127"/>
          </a:xfrm>
        </p:spPr>
        <p:txBody>
          <a:bodyPr/>
          <a:lstStyle>
            <a:lvl1pPr marL="0" indent="0" algn="ctr">
              <a:buNone/>
              <a:defRPr sz="1814"/>
            </a:lvl1pPr>
            <a:lvl2pPr marL="345597" indent="0" algn="ctr">
              <a:buNone/>
              <a:defRPr sz="1512"/>
            </a:lvl2pPr>
            <a:lvl3pPr marL="691195" indent="0" algn="ctr">
              <a:buNone/>
              <a:defRPr sz="1361"/>
            </a:lvl3pPr>
            <a:lvl4pPr marL="1036792" indent="0" algn="ctr">
              <a:buNone/>
              <a:defRPr sz="1209"/>
            </a:lvl4pPr>
            <a:lvl5pPr marL="1382390" indent="0" algn="ctr">
              <a:buNone/>
              <a:defRPr sz="1209"/>
            </a:lvl5pPr>
            <a:lvl6pPr marL="1727987" indent="0" algn="ctr">
              <a:buNone/>
              <a:defRPr sz="1209"/>
            </a:lvl6pPr>
            <a:lvl7pPr marL="2073585" indent="0" algn="ctr">
              <a:buNone/>
              <a:defRPr sz="1209"/>
            </a:lvl7pPr>
            <a:lvl8pPr marL="2419182" indent="0" algn="ctr">
              <a:buNone/>
              <a:defRPr sz="1209"/>
            </a:lvl8pPr>
            <a:lvl9pPr marL="2764780" indent="0" algn="ctr">
              <a:buNone/>
              <a:defRPr sz="1209"/>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F65C6474-ECE9-4438-B58B-DA106796710D}" type="slidenum">
              <a:rPr lang="en-US" altLang="ja-JP" smtClean="0"/>
              <a:pPr>
                <a:defRPr/>
              </a:pPr>
              <a:t>‹#›</a:t>
            </a:fld>
            <a:endParaRPr lang="en-US" altLang="ja-JP"/>
          </a:p>
        </p:txBody>
      </p:sp>
    </p:spTree>
    <p:extLst>
      <p:ext uri="{BB962C8B-B14F-4D97-AF65-F5344CB8AC3E}">
        <p14:creationId xmlns:p14="http://schemas.microsoft.com/office/powerpoint/2010/main" val="392433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C33A72-5285-4C0A-8527-34E16BA78465}" type="slidenum">
              <a:rPr lang="en-US" altLang="ja-JP" smtClean="0"/>
              <a:pPr>
                <a:defRPr/>
              </a:pPr>
              <a:t>‹#›</a:t>
            </a:fld>
            <a:endParaRPr lang="en-US" altLang="ja-JP"/>
          </a:p>
        </p:txBody>
      </p:sp>
    </p:spTree>
    <p:extLst>
      <p:ext uri="{BB962C8B-B14F-4D97-AF65-F5344CB8AC3E}">
        <p14:creationId xmlns:p14="http://schemas.microsoft.com/office/powerpoint/2010/main" val="3007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6382" y="546251"/>
            <a:ext cx="1490395" cy="869488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5199" y="546251"/>
            <a:ext cx="4384784" cy="869488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DF6DCFF-6390-4C04-8528-B6DCBCCF033A}" type="slidenum">
              <a:rPr lang="en-US" altLang="ja-JP" smtClean="0"/>
              <a:pPr>
                <a:defRPr/>
              </a:pPr>
              <a:t>‹#›</a:t>
            </a:fld>
            <a:endParaRPr lang="en-US" altLang="ja-JP"/>
          </a:p>
        </p:txBody>
      </p:sp>
    </p:spTree>
    <p:extLst>
      <p:ext uri="{BB962C8B-B14F-4D97-AF65-F5344CB8AC3E}">
        <p14:creationId xmlns:p14="http://schemas.microsoft.com/office/powerpoint/2010/main" val="2047109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5C99445-EDE0-4268-A42A-D92D97BF5DC3}" type="slidenum">
              <a:rPr lang="en-US" altLang="ja-JP" smtClean="0"/>
              <a:pPr>
                <a:defRPr/>
              </a:pPr>
              <a:t>‹#›</a:t>
            </a:fld>
            <a:endParaRPr lang="en-US" altLang="ja-JP"/>
          </a:p>
        </p:txBody>
      </p:sp>
    </p:spTree>
    <p:extLst>
      <p:ext uri="{BB962C8B-B14F-4D97-AF65-F5344CB8AC3E}">
        <p14:creationId xmlns:p14="http://schemas.microsoft.com/office/powerpoint/2010/main" val="48578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71599" y="2557881"/>
            <a:ext cx="5961578" cy="4267880"/>
          </a:xfrm>
        </p:spPr>
        <p:txBody>
          <a:bodyPr anchor="b"/>
          <a:lstStyle>
            <a:lvl1pPr>
              <a:defRPr sz="453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599" y="6866137"/>
            <a:ext cx="5961578" cy="2244377"/>
          </a:xfrm>
        </p:spPr>
        <p:txBody>
          <a:bodyPr/>
          <a:lstStyle>
            <a:lvl1pPr marL="0" indent="0">
              <a:buNone/>
              <a:defRPr sz="1814">
                <a:solidFill>
                  <a:schemeClr val="tx1"/>
                </a:solidFill>
              </a:defRPr>
            </a:lvl1pPr>
            <a:lvl2pPr marL="345597" indent="0">
              <a:buNone/>
              <a:defRPr sz="1512">
                <a:solidFill>
                  <a:schemeClr val="tx1">
                    <a:tint val="75000"/>
                  </a:schemeClr>
                </a:solidFill>
              </a:defRPr>
            </a:lvl2pPr>
            <a:lvl3pPr marL="691195" indent="0">
              <a:buNone/>
              <a:defRPr sz="1361">
                <a:solidFill>
                  <a:schemeClr val="tx1">
                    <a:tint val="75000"/>
                  </a:schemeClr>
                </a:solidFill>
              </a:defRPr>
            </a:lvl3pPr>
            <a:lvl4pPr marL="1036792" indent="0">
              <a:buNone/>
              <a:defRPr sz="1209">
                <a:solidFill>
                  <a:schemeClr val="tx1">
                    <a:tint val="75000"/>
                  </a:schemeClr>
                </a:solidFill>
              </a:defRPr>
            </a:lvl4pPr>
            <a:lvl5pPr marL="1382390" indent="0">
              <a:buNone/>
              <a:defRPr sz="1209">
                <a:solidFill>
                  <a:schemeClr val="tx1">
                    <a:tint val="75000"/>
                  </a:schemeClr>
                </a:solidFill>
              </a:defRPr>
            </a:lvl5pPr>
            <a:lvl6pPr marL="1727987" indent="0">
              <a:buNone/>
              <a:defRPr sz="1209">
                <a:solidFill>
                  <a:schemeClr val="tx1">
                    <a:tint val="75000"/>
                  </a:schemeClr>
                </a:solidFill>
              </a:defRPr>
            </a:lvl6pPr>
            <a:lvl7pPr marL="2073585" indent="0">
              <a:buNone/>
              <a:defRPr sz="1209">
                <a:solidFill>
                  <a:schemeClr val="tx1">
                    <a:tint val="75000"/>
                  </a:schemeClr>
                </a:solidFill>
              </a:defRPr>
            </a:lvl7pPr>
            <a:lvl8pPr marL="2419182" indent="0">
              <a:buNone/>
              <a:defRPr sz="1209">
                <a:solidFill>
                  <a:schemeClr val="tx1">
                    <a:tint val="75000"/>
                  </a:schemeClr>
                </a:solidFill>
              </a:defRPr>
            </a:lvl8pPr>
            <a:lvl9pPr marL="2764780" indent="0">
              <a:buNone/>
              <a:defRPr sz="1209">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6E70ADC6-4AD8-4105-B04B-593D726A268F}" type="slidenum">
              <a:rPr lang="en-US" altLang="ja-JP" smtClean="0"/>
              <a:pPr>
                <a:defRPr/>
              </a:pPr>
              <a:t>‹#›</a:t>
            </a:fld>
            <a:endParaRPr lang="en-US" altLang="ja-JP"/>
          </a:p>
        </p:txBody>
      </p:sp>
    </p:spTree>
    <p:extLst>
      <p:ext uri="{BB962C8B-B14F-4D97-AF65-F5344CB8AC3E}">
        <p14:creationId xmlns:p14="http://schemas.microsoft.com/office/powerpoint/2010/main" val="156098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5198" y="2731253"/>
            <a:ext cx="2937589" cy="65098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99188" y="2731253"/>
            <a:ext cx="2937589" cy="65098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F142C8B-B7FE-492D-ABBD-6207B46F261E}" type="slidenum">
              <a:rPr lang="en-US" altLang="ja-JP" smtClean="0"/>
              <a:pPr>
                <a:defRPr/>
              </a:pPr>
              <a:t>‹#›</a:t>
            </a:fld>
            <a:endParaRPr lang="en-US" altLang="ja-JP"/>
          </a:p>
        </p:txBody>
      </p:sp>
    </p:spTree>
    <p:extLst>
      <p:ext uri="{BB962C8B-B14F-4D97-AF65-F5344CB8AC3E}">
        <p14:creationId xmlns:p14="http://schemas.microsoft.com/office/powerpoint/2010/main" val="51423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6099" y="546253"/>
            <a:ext cx="5961578" cy="198312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6099" y="2515129"/>
            <a:ext cx="2924089" cy="1232626"/>
          </a:xfrm>
        </p:spPr>
        <p:txBody>
          <a:bodyPr anchor="b"/>
          <a:lstStyle>
            <a:lvl1pPr marL="0" indent="0">
              <a:buNone/>
              <a:defRPr sz="1814" b="1"/>
            </a:lvl1pPr>
            <a:lvl2pPr marL="345597" indent="0">
              <a:buNone/>
              <a:defRPr sz="1512" b="1"/>
            </a:lvl2pPr>
            <a:lvl3pPr marL="691195" indent="0">
              <a:buNone/>
              <a:defRPr sz="1361" b="1"/>
            </a:lvl3pPr>
            <a:lvl4pPr marL="1036792" indent="0">
              <a:buNone/>
              <a:defRPr sz="1209" b="1"/>
            </a:lvl4pPr>
            <a:lvl5pPr marL="1382390" indent="0">
              <a:buNone/>
              <a:defRPr sz="1209" b="1"/>
            </a:lvl5pPr>
            <a:lvl6pPr marL="1727987" indent="0">
              <a:buNone/>
              <a:defRPr sz="1209" b="1"/>
            </a:lvl6pPr>
            <a:lvl7pPr marL="2073585" indent="0">
              <a:buNone/>
              <a:defRPr sz="1209" b="1"/>
            </a:lvl7pPr>
            <a:lvl8pPr marL="2419182" indent="0">
              <a:buNone/>
              <a:defRPr sz="1209" b="1"/>
            </a:lvl8pPr>
            <a:lvl9pPr marL="2764780" indent="0">
              <a:buNone/>
              <a:defRPr sz="1209" b="1"/>
            </a:lvl9pPr>
          </a:lstStyle>
          <a:p>
            <a:pPr lvl="0"/>
            <a:r>
              <a:rPr lang="ja-JP" altLang="en-US" smtClean="0"/>
              <a:t>マスター テキストの書式設定</a:t>
            </a:r>
          </a:p>
        </p:txBody>
      </p:sp>
      <p:sp>
        <p:nvSpPr>
          <p:cNvPr id="4" name="Content Placeholder 3"/>
          <p:cNvSpPr>
            <a:spLocks noGrp="1"/>
          </p:cNvSpPr>
          <p:nvPr>
            <p:ph sz="half" idx="2"/>
          </p:nvPr>
        </p:nvSpPr>
        <p:spPr>
          <a:xfrm>
            <a:off x="476099" y="3747755"/>
            <a:ext cx="2924089" cy="55123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99188" y="2515129"/>
            <a:ext cx="2938490" cy="1232626"/>
          </a:xfrm>
        </p:spPr>
        <p:txBody>
          <a:bodyPr anchor="b"/>
          <a:lstStyle>
            <a:lvl1pPr marL="0" indent="0">
              <a:buNone/>
              <a:defRPr sz="1814" b="1"/>
            </a:lvl1pPr>
            <a:lvl2pPr marL="345597" indent="0">
              <a:buNone/>
              <a:defRPr sz="1512" b="1"/>
            </a:lvl2pPr>
            <a:lvl3pPr marL="691195" indent="0">
              <a:buNone/>
              <a:defRPr sz="1361" b="1"/>
            </a:lvl3pPr>
            <a:lvl4pPr marL="1036792" indent="0">
              <a:buNone/>
              <a:defRPr sz="1209" b="1"/>
            </a:lvl4pPr>
            <a:lvl5pPr marL="1382390" indent="0">
              <a:buNone/>
              <a:defRPr sz="1209" b="1"/>
            </a:lvl5pPr>
            <a:lvl6pPr marL="1727987" indent="0">
              <a:buNone/>
              <a:defRPr sz="1209" b="1"/>
            </a:lvl6pPr>
            <a:lvl7pPr marL="2073585" indent="0">
              <a:buNone/>
              <a:defRPr sz="1209" b="1"/>
            </a:lvl7pPr>
            <a:lvl8pPr marL="2419182" indent="0">
              <a:buNone/>
              <a:defRPr sz="1209" b="1"/>
            </a:lvl8pPr>
            <a:lvl9pPr marL="2764780" indent="0">
              <a:buNone/>
              <a:defRPr sz="1209"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99188" y="3747755"/>
            <a:ext cx="2938490" cy="55123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6890967F-F925-4AED-BC7D-0FFB21313750}" type="slidenum">
              <a:rPr lang="en-US" altLang="ja-JP" smtClean="0"/>
              <a:pPr>
                <a:defRPr/>
              </a:pPr>
              <a:t>‹#›</a:t>
            </a:fld>
            <a:endParaRPr lang="en-US" altLang="ja-JP"/>
          </a:p>
        </p:txBody>
      </p:sp>
    </p:spTree>
    <p:extLst>
      <p:ext uri="{BB962C8B-B14F-4D97-AF65-F5344CB8AC3E}">
        <p14:creationId xmlns:p14="http://schemas.microsoft.com/office/powerpoint/2010/main" val="196473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391D3881-67A3-4F40-9B10-93B5C43B088F}" type="slidenum">
              <a:rPr lang="en-US" altLang="ja-JP" smtClean="0"/>
              <a:pPr>
                <a:defRPr/>
              </a:pPr>
              <a:t>‹#›</a:t>
            </a:fld>
            <a:endParaRPr lang="en-US" altLang="ja-JP"/>
          </a:p>
        </p:txBody>
      </p:sp>
    </p:spTree>
    <p:extLst>
      <p:ext uri="{BB962C8B-B14F-4D97-AF65-F5344CB8AC3E}">
        <p14:creationId xmlns:p14="http://schemas.microsoft.com/office/powerpoint/2010/main" val="185478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9202D32D-E9AF-451C-BBA3-261DC642721F}" type="slidenum">
              <a:rPr lang="en-US" altLang="ja-JP" smtClean="0"/>
              <a:pPr>
                <a:defRPr/>
              </a:pPr>
              <a:t>‹#›</a:t>
            </a:fld>
            <a:endParaRPr lang="en-US" altLang="ja-JP"/>
          </a:p>
        </p:txBody>
      </p:sp>
    </p:spTree>
    <p:extLst>
      <p:ext uri="{BB962C8B-B14F-4D97-AF65-F5344CB8AC3E}">
        <p14:creationId xmlns:p14="http://schemas.microsoft.com/office/powerpoint/2010/main" val="45000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6098" y="684001"/>
            <a:ext cx="2229292" cy="2394003"/>
          </a:xfrm>
        </p:spPr>
        <p:txBody>
          <a:bodyPr anchor="b"/>
          <a:lstStyle>
            <a:lvl1pPr>
              <a:defRPr sz="241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38490" y="1477254"/>
            <a:ext cx="3499187" cy="7291259"/>
          </a:xfrm>
        </p:spPr>
        <p:txBody>
          <a:bodyPr/>
          <a:lstStyle>
            <a:lvl1pPr>
              <a:defRPr sz="2419"/>
            </a:lvl1pPr>
            <a:lvl2pPr>
              <a:defRPr sz="2117"/>
            </a:lvl2pPr>
            <a:lvl3pPr>
              <a:defRPr sz="1814"/>
            </a:lvl3pPr>
            <a:lvl4pPr>
              <a:defRPr sz="1512"/>
            </a:lvl4pPr>
            <a:lvl5pPr>
              <a:defRPr sz="1512"/>
            </a:lvl5pPr>
            <a:lvl6pPr>
              <a:defRPr sz="1512"/>
            </a:lvl6pPr>
            <a:lvl7pPr>
              <a:defRPr sz="1512"/>
            </a:lvl7pPr>
            <a:lvl8pPr>
              <a:defRPr sz="1512"/>
            </a:lvl8pPr>
            <a:lvl9pPr>
              <a:defRPr sz="151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6098" y="3078004"/>
            <a:ext cx="2229292" cy="5702383"/>
          </a:xfrm>
        </p:spPr>
        <p:txBody>
          <a:bodyPr/>
          <a:lstStyle>
            <a:lvl1pPr marL="0" indent="0">
              <a:buNone/>
              <a:defRPr sz="1209"/>
            </a:lvl1pPr>
            <a:lvl2pPr marL="345597" indent="0">
              <a:buNone/>
              <a:defRPr sz="1058"/>
            </a:lvl2pPr>
            <a:lvl3pPr marL="691195" indent="0">
              <a:buNone/>
              <a:defRPr sz="907"/>
            </a:lvl3pPr>
            <a:lvl4pPr marL="1036792" indent="0">
              <a:buNone/>
              <a:defRPr sz="756"/>
            </a:lvl4pPr>
            <a:lvl5pPr marL="1382390" indent="0">
              <a:buNone/>
              <a:defRPr sz="756"/>
            </a:lvl5pPr>
            <a:lvl6pPr marL="1727987" indent="0">
              <a:buNone/>
              <a:defRPr sz="756"/>
            </a:lvl6pPr>
            <a:lvl7pPr marL="2073585" indent="0">
              <a:buNone/>
              <a:defRPr sz="756"/>
            </a:lvl7pPr>
            <a:lvl8pPr marL="2419182" indent="0">
              <a:buNone/>
              <a:defRPr sz="756"/>
            </a:lvl8pPr>
            <a:lvl9pPr marL="2764780" indent="0">
              <a:buNone/>
              <a:defRPr sz="75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5808930-5446-49C2-90CA-1DEA5C0484A5}" type="slidenum">
              <a:rPr lang="en-US" altLang="ja-JP" smtClean="0"/>
              <a:pPr>
                <a:defRPr/>
              </a:pPr>
              <a:t>‹#›</a:t>
            </a:fld>
            <a:endParaRPr lang="en-US" altLang="ja-JP"/>
          </a:p>
        </p:txBody>
      </p:sp>
    </p:spTree>
    <p:extLst>
      <p:ext uri="{BB962C8B-B14F-4D97-AF65-F5344CB8AC3E}">
        <p14:creationId xmlns:p14="http://schemas.microsoft.com/office/powerpoint/2010/main" val="369722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6098" y="684001"/>
            <a:ext cx="2229292" cy="2394003"/>
          </a:xfrm>
        </p:spPr>
        <p:txBody>
          <a:bodyPr anchor="b"/>
          <a:lstStyle>
            <a:lvl1pPr>
              <a:defRPr sz="241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38490" y="1477254"/>
            <a:ext cx="3499187" cy="7291259"/>
          </a:xfrm>
        </p:spPr>
        <p:txBody>
          <a:bodyPr anchor="t"/>
          <a:lstStyle>
            <a:lvl1pPr marL="0" indent="0">
              <a:buNone/>
              <a:defRPr sz="2419"/>
            </a:lvl1pPr>
            <a:lvl2pPr marL="345597" indent="0">
              <a:buNone/>
              <a:defRPr sz="2117"/>
            </a:lvl2pPr>
            <a:lvl3pPr marL="691195" indent="0">
              <a:buNone/>
              <a:defRPr sz="1814"/>
            </a:lvl3pPr>
            <a:lvl4pPr marL="1036792" indent="0">
              <a:buNone/>
              <a:defRPr sz="1512"/>
            </a:lvl4pPr>
            <a:lvl5pPr marL="1382390" indent="0">
              <a:buNone/>
              <a:defRPr sz="1512"/>
            </a:lvl5pPr>
            <a:lvl6pPr marL="1727987" indent="0">
              <a:buNone/>
              <a:defRPr sz="1512"/>
            </a:lvl6pPr>
            <a:lvl7pPr marL="2073585" indent="0">
              <a:buNone/>
              <a:defRPr sz="1512"/>
            </a:lvl7pPr>
            <a:lvl8pPr marL="2419182" indent="0">
              <a:buNone/>
              <a:defRPr sz="1512"/>
            </a:lvl8pPr>
            <a:lvl9pPr marL="2764780" indent="0">
              <a:buNone/>
              <a:defRPr sz="1512"/>
            </a:lvl9pPr>
          </a:lstStyle>
          <a:p>
            <a:r>
              <a:rPr lang="ja-JP" altLang="en-US" smtClean="0"/>
              <a:t>図を追加</a:t>
            </a:r>
            <a:endParaRPr lang="en-US" dirty="0"/>
          </a:p>
        </p:txBody>
      </p:sp>
      <p:sp>
        <p:nvSpPr>
          <p:cNvPr id="4" name="Text Placeholder 3"/>
          <p:cNvSpPr>
            <a:spLocks noGrp="1"/>
          </p:cNvSpPr>
          <p:nvPr>
            <p:ph type="body" sz="half" idx="2"/>
          </p:nvPr>
        </p:nvSpPr>
        <p:spPr>
          <a:xfrm>
            <a:off x="476098" y="3078004"/>
            <a:ext cx="2229292" cy="5702383"/>
          </a:xfrm>
        </p:spPr>
        <p:txBody>
          <a:bodyPr/>
          <a:lstStyle>
            <a:lvl1pPr marL="0" indent="0">
              <a:buNone/>
              <a:defRPr sz="1209"/>
            </a:lvl1pPr>
            <a:lvl2pPr marL="345597" indent="0">
              <a:buNone/>
              <a:defRPr sz="1058"/>
            </a:lvl2pPr>
            <a:lvl3pPr marL="691195" indent="0">
              <a:buNone/>
              <a:defRPr sz="907"/>
            </a:lvl3pPr>
            <a:lvl4pPr marL="1036792" indent="0">
              <a:buNone/>
              <a:defRPr sz="756"/>
            </a:lvl4pPr>
            <a:lvl5pPr marL="1382390" indent="0">
              <a:buNone/>
              <a:defRPr sz="756"/>
            </a:lvl5pPr>
            <a:lvl6pPr marL="1727987" indent="0">
              <a:buNone/>
              <a:defRPr sz="756"/>
            </a:lvl6pPr>
            <a:lvl7pPr marL="2073585" indent="0">
              <a:buNone/>
              <a:defRPr sz="756"/>
            </a:lvl7pPr>
            <a:lvl8pPr marL="2419182" indent="0">
              <a:buNone/>
              <a:defRPr sz="756"/>
            </a:lvl8pPr>
            <a:lvl9pPr marL="2764780" indent="0">
              <a:buNone/>
              <a:defRPr sz="75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26CA64F8-D8B9-4C10-9249-6ABCFC22AC1A}" type="slidenum">
              <a:rPr lang="en-US" altLang="ja-JP" smtClean="0"/>
              <a:pPr>
                <a:defRPr/>
              </a:pPr>
              <a:t>‹#›</a:t>
            </a:fld>
            <a:endParaRPr lang="en-US" altLang="ja-JP"/>
          </a:p>
        </p:txBody>
      </p:sp>
    </p:spTree>
    <p:extLst>
      <p:ext uri="{BB962C8B-B14F-4D97-AF65-F5344CB8AC3E}">
        <p14:creationId xmlns:p14="http://schemas.microsoft.com/office/powerpoint/2010/main" val="70337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199" y="546253"/>
            <a:ext cx="5961578" cy="19831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5199" y="2731253"/>
            <a:ext cx="5961578" cy="65098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5198" y="9509514"/>
            <a:ext cx="1555194" cy="546251"/>
          </a:xfrm>
          <a:prstGeom prst="rect">
            <a:avLst/>
          </a:prstGeom>
        </p:spPr>
        <p:txBody>
          <a:bodyPr vert="horz" lIns="91440" tIns="45720" rIns="91440" bIns="45720" rtlCol="0" anchor="ctr"/>
          <a:lstStyle>
            <a:lvl1pPr algn="l">
              <a:defRPr sz="907">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289592" y="9509514"/>
            <a:ext cx="2332792" cy="546251"/>
          </a:xfrm>
          <a:prstGeom prst="rect">
            <a:avLst/>
          </a:prstGeom>
        </p:spPr>
        <p:txBody>
          <a:bodyPr vert="horz" lIns="91440" tIns="45720" rIns="91440" bIns="45720" rtlCol="0" anchor="ctr"/>
          <a:lstStyle>
            <a:lvl1pPr algn="ctr">
              <a:defRPr sz="907">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4881583" y="9509514"/>
            <a:ext cx="1555194" cy="546251"/>
          </a:xfrm>
          <a:prstGeom prst="rect">
            <a:avLst/>
          </a:prstGeom>
        </p:spPr>
        <p:txBody>
          <a:bodyPr vert="horz" lIns="91440" tIns="45720" rIns="91440" bIns="45720" rtlCol="0" anchor="ctr"/>
          <a:lstStyle>
            <a:lvl1pPr algn="r">
              <a:defRPr sz="907">
                <a:solidFill>
                  <a:schemeClr val="tx1">
                    <a:tint val="75000"/>
                  </a:schemeClr>
                </a:solidFill>
              </a:defRPr>
            </a:lvl1pPr>
          </a:lstStyle>
          <a:p>
            <a:pPr>
              <a:defRPr/>
            </a:pPr>
            <a:fld id="{45565FA6-E942-4BAC-9982-DBA6F1A593B4}" type="slidenum">
              <a:rPr lang="en-US" altLang="ja-JP" smtClean="0"/>
              <a:pPr>
                <a:defRPr/>
              </a:pPr>
              <a:t>‹#›</a:t>
            </a:fld>
            <a:endParaRPr lang="en-US" altLang="ja-JP"/>
          </a:p>
        </p:txBody>
      </p:sp>
    </p:spTree>
    <p:extLst>
      <p:ext uri="{BB962C8B-B14F-4D97-AF65-F5344CB8AC3E}">
        <p14:creationId xmlns:p14="http://schemas.microsoft.com/office/powerpoint/2010/main" val="1846666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91195" rtl="0" eaLnBrk="1" latinLnBrk="0" hangingPunct="1">
        <a:lnSpc>
          <a:spcPct val="90000"/>
        </a:lnSpc>
        <a:spcBef>
          <a:spcPct val="0"/>
        </a:spcBef>
        <a:buNone/>
        <a:defRPr kumimoji="1" sz="3326" kern="1200">
          <a:solidFill>
            <a:schemeClr val="tx1"/>
          </a:solidFill>
          <a:latin typeface="+mj-lt"/>
          <a:ea typeface="+mj-ea"/>
          <a:cs typeface="+mj-cs"/>
        </a:defRPr>
      </a:lvl1pPr>
    </p:titleStyle>
    <p:bodyStyle>
      <a:lvl1pPr marL="172799" indent="-172799" algn="l" defTabSz="691195" rtl="0" eaLnBrk="1" latinLnBrk="0" hangingPunct="1">
        <a:lnSpc>
          <a:spcPct val="90000"/>
        </a:lnSpc>
        <a:spcBef>
          <a:spcPts val="756"/>
        </a:spcBef>
        <a:buFont typeface="Arial" panose="020B0604020202020204" pitchFamily="34" charset="0"/>
        <a:buChar char="•"/>
        <a:defRPr kumimoji="1" sz="2117" kern="1200">
          <a:solidFill>
            <a:schemeClr val="tx1"/>
          </a:solidFill>
          <a:latin typeface="+mn-lt"/>
          <a:ea typeface="+mn-ea"/>
          <a:cs typeface="+mn-cs"/>
        </a:defRPr>
      </a:lvl1pPr>
      <a:lvl2pPr marL="518396" indent="-172799" algn="l" defTabSz="691195" rtl="0" eaLnBrk="1" latinLnBrk="0" hangingPunct="1">
        <a:lnSpc>
          <a:spcPct val="90000"/>
        </a:lnSpc>
        <a:spcBef>
          <a:spcPts val="378"/>
        </a:spcBef>
        <a:buFont typeface="Arial" panose="020B0604020202020204" pitchFamily="34" charset="0"/>
        <a:buChar char="•"/>
        <a:defRPr kumimoji="1" sz="1814" kern="1200">
          <a:solidFill>
            <a:schemeClr val="tx1"/>
          </a:solidFill>
          <a:latin typeface="+mn-lt"/>
          <a:ea typeface="+mn-ea"/>
          <a:cs typeface="+mn-cs"/>
        </a:defRPr>
      </a:lvl2pPr>
      <a:lvl3pPr marL="863994" indent="-172799" algn="l" defTabSz="691195" rtl="0" eaLnBrk="1" latinLnBrk="0" hangingPunct="1">
        <a:lnSpc>
          <a:spcPct val="90000"/>
        </a:lnSpc>
        <a:spcBef>
          <a:spcPts val="378"/>
        </a:spcBef>
        <a:buFont typeface="Arial" panose="020B0604020202020204" pitchFamily="34" charset="0"/>
        <a:buChar char="•"/>
        <a:defRPr kumimoji="1" sz="1512" kern="1200">
          <a:solidFill>
            <a:schemeClr val="tx1"/>
          </a:solidFill>
          <a:latin typeface="+mn-lt"/>
          <a:ea typeface="+mn-ea"/>
          <a:cs typeface="+mn-cs"/>
        </a:defRPr>
      </a:lvl3pPr>
      <a:lvl4pPr marL="1209591"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4pPr>
      <a:lvl5pPr marL="1555189"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5pPr>
      <a:lvl6pPr marL="1900786"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6pPr>
      <a:lvl7pPr marL="2246384"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7pPr>
      <a:lvl8pPr marL="2591981"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8pPr>
      <a:lvl9pPr marL="2937579"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9pPr>
    </p:bodyStyle>
    <p:otherStyle>
      <a:defPPr>
        <a:defRPr lang="en-US"/>
      </a:defPPr>
      <a:lvl1pPr marL="0" algn="l" defTabSz="691195" rtl="0" eaLnBrk="1" latinLnBrk="0" hangingPunct="1">
        <a:defRPr kumimoji="1" sz="1361" kern="1200">
          <a:solidFill>
            <a:schemeClr val="tx1"/>
          </a:solidFill>
          <a:latin typeface="+mn-lt"/>
          <a:ea typeface="+mn-ea"/>
          <a:cs typeface="+mn-cs"/>
        </a:defRPr>
      </a:lvl1pPr>
      <a:lvl2pPr marL="345597" algn="l" defTabSz="691195" rtl="0" eaLnBrk="1" latinLnBrk="0" hangingPunct="1">
        <a:defRPr kumimoji="1" sz="1361" kern="1200">
          <a:solidFill>
            <a:schemeClr val="tx1"/>
          </a:solidFill>
          <a:latin typeface="+mn-lt"/>
          <a:ea typeface="+mn-ea"/>
          <a:cs typeface="+mn-cs"/>
        </a:defRPr>
      </a:lvl2pPr>
      <a:lvl3pPr marL="691195" algn="l" defTabSz="691195" rtl="0" eaLnBrk="1" latinLnBrk="0" hangingPunct="1">
        <a:defRPr kumimoji="1" sz="1361" kern="1200">
          <a:solidFill>
            <a:schemeClr val="tx1"/>
          </a:solidFill>
          <a:latin typeface="+mn-lt"/>
          <a:ea typeface="+mn-ea"/>
          <a:cs typeface="+mn-cs"/>
        </a:defRPr>
      </a:lvl3pPr>
      <a:lvl4pPr marL="1036792" algn="l" defTabSz="691195" rtl="0" eaLnBrk="1" latinLnBrk="0" hangingPunct="1">
        <a:defRPr kumimoji="1" sz="1361" kern="1200">
          <a:solidFill>
            <a:schemeClr val="tx1"/>
          </a:solidFill>
          <a:latin typeface="+mn-lt"/>
          <a:ea typeface="+mn-ea"/>
          <a:cs typeface="+mn-cs"/>
        </a:defRPr>
      </a:lvl4pPr>
      <a:lvl5pPr marL="1382390" algn="l" defTabSz="691195" rtl="0" eaLnBrk="1" latinLnBrk="0" hangingPunct="1">
        <a:defRPr kumimoji="1" sz="1361" kern="1200">
          <a:solidFill>
            <a:schemeClr val="tx1"/>
          </a:solidFill>
          <a:latin typeface="+mn-lt"/>
          <a:ea typeface="+mn-ea"/>
          <a:cs typeface="+mn-cs"/>
        </a:defRPr>
      </a:lvl5pPr>
      <a:lvl6pPr marL="1727987" algn="l" defTabSz="691195" rtl="0" eaLnBrk="1" latinLnBrk="0" hangingPunct="1">
        <a:defRPr kumimoji="1" sz="1361" kern="1200">
          <a:solidFill>
            <a:schemeClr val="tx1"/>
          </a:solidFill>
          <a:latin typeface="+mn-lt"/>
          <a:ea typeface="+mn-ea"/>
          <a:cs typeface="+mn-cs"/>
        </a:defRPr>
      </a:lvl6pPr>
      <a:lvl7pPr marL="2073585" algn="l" defTabSz="691195" rtl="0" eaLnBrk="1" latinLnBrk="0" hangingPunct="1">
        <a:defRPr kumimoji="1" sz="1361" kern="1200">
          <a:solidFill>
            <a:schemeClr val="tx1"/>
          </a:solidFill>
          <a:latin typeface="+mn-lt"/>
          <a:ea typeface="+mn-ea"/>
          <a:cs typeface="+mn-cs"/>
        </a:defRPr>
      </a:lvl7pPr>
      <a:lvl8pPr marL="2419182" algn="l" defTabSz="691195" rtl="0" eaLnBrk="1" latinLnBrk="0" hangingPunct="1">
        <a:defRPr kumimoji="1" sz="1361" kern="1200">
          <a:solidFill>
            <a:schemeClr val="tx1"/>
          </a:solidFill>
          <a:latin typeface="+mn-lt"/>
          <a:ea typeface="+mn-ea"/>
          <a:cs typeface="+mn-cs"/>
        </a:defRPr>
      </a:lvl8pPr>
      <a:lvl9pPr marL="2764780" algn="l" defTabSz="691195" rtl="0" eaLnBrk="1" latinLnBrk="0" hangingPunct="1">
        <a:defRPr kumimoji="1" sz="13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52"/>
          <p:cNvSpPr/>
          <p:nvPr/>
        </p:nvSpPr>
        <p:spPr>
          <a:xfrm>
            <a:off x="26987" y="310088"/>
            <a:ext cx="6848475" cy="864000"/>
          </a:xfrm>
          <a:prstGeom prst="roundRect">
            <a:avLst>
              <a:gd name="adj" fmla="val 3307"/>
            </a:avLst>
          </a:prstGeom>
          <a:ln>
            <a:solidFill>
              <a:schemeClr val="accent2">
                <a:lumMod val="50000"/>
              </a:schemeClr>
            </a:solidFill>
          </a:ln>
          <a:scene3d>
            <a:camera prst="orthographicFront"/>
            <a:lightRig rig="threePt" dir="t"/>
          </a:scene3d>
          <a:sp3d>
            <a:bevelT prst="relaxedInset"/>
          </a:sp3d>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35" name="正方形/長方形 134"/>
          <p:cNvSpPr/>
          <p:nvPr/>
        </p:nvSpPr>
        <p:spPr>
          <a:xfrm>
            <a:off x="208146" y="405606"/>
            <a:ext cx="6495689" cy="417731"/>
          </a:xfrm>
          <a:prstGeom prst="rect">
            <a:avLst/>
          </a:prstGeom>
          <a:noFill/>
        </p:spPr>
        <p:txBody>
          <a:bodyPr wrap="none" lIns="91440" tIns="45720" rIns="91440" bIns="45720" numCol="1">
            <a:prstTxWarp prst="textPlain">
              <a:avLst/>
            </a:prstTxWarp>
            <a:spAutoFit/>
          </a:bodyPr>
          <a:lstStyle/>
          <a:p>
            <a:pPr algn="ctr"/>
            <a:r>
              <a:rPr lang="ja-JP" altLang="en-US" sz="3600" b="1" dirty="0">
                <a:ln w="19050">
                  <a:solidFill>
                    <a:schemeClr val="accent2">
                      <a:lumMod val="50000"/>
                    </a:schemeClr>
                  </a:solidFill>
                  <a:prstDash val="solid"/>
                </a:ln>
                <a:solidFill>
                  <a:srgbClr val="FFFFFF"/>
                </a:solidFill>
                <a:effectLst>
                  <a:outerShdw blurRad="38100" dist="22860" dir="5400000" algn="tl" rotWithShape="0">
                    <a:srgbClr val="000000">
                      <a:alpha val="30000"/>
                    </a:srgbClr>
                  </a:outerShdw>
                </a:effectLst>
                <a:latin typeface="HGP創英角ｺﾞｼｯｸUB" panose="020B0900000000000000" pitchFamily="50" charset="-128"/>
                <a:ea typeface="HGP創英角ｺﾞｼｯｸUB" panose="020B0900000000000000" pitchFamily="50" charset="-128"/>
              </a:rPr>
              <a:t>土砂災害防止法が改正</a:t>
            </a:r>
            <a:r>
              <a:rPr lang="ja-JP" altLang="en-US" sz="3600" b="1" dirty="0" smtClean="0">
                <a:ln w="19050">
                  <a:solidFill>
                    <a:schemeClr val="accent2">
                      <a:lumMod val="50000"/>
                    </a:schemeClr>
                  </a:solidFill>
                  <a:prstDash val="solid"/>
                </a:ln>
                <a:solidFill>
                  <a:srgbClr val="FFFFFF"/>
                </a:solidFill>
                <a:effectLst>
                  <a:outerShdw blurRad="38100" dist="22860" dir="5400000" algn="tl" rotWithShape="0">
                    <a:srgbClr val="000000">
                      <a:alpha val="30000"/>
                    </a:srgbClr>
                  </a:outerShdw>
                </a:effectLst>
                <a:latin typeface="HGP創英角ｺﾞｼｯｸUB" panose="020B0900000000000000" pitchFamily="50" charset="-128"/>
                <a:ea typeface="HGP創英角ｺﾞｼｯｸUB" panose="020B0900000000000000" pitchFamily="50" charset="-128"/>
              </a:rPr>
              <a:t>されました</a:t>
            </a:r>
            <a:endParaRPr lang="ja-JP" altLang="en-US" sz="3600" b="1" dirty="0">
              <a:ln w="19050">
                <a:solidFill>
                  <a:schemeClr val="accent2">
                    <a:lumMod val="50000"/>
                  </a:schemeClr>
                </a:solidFill>
                <a:prstDash val="solid"/>
              </a:ln>
              <a:solidFill>
                <a:srgbClr val="FFFFFF"/>
              </a:solidFill>
              <a:effectLst>
                <a:outerShdw blurRad="38100" dist="22860" dir="5400000" algn="tl" rotWithShape="0">
                  <a:srgbClr val="000000">
                    <a:alpha val="30000"/>
                  </a:srgbClr>
                </a:outerShdw>
              </a:effectLst>
              <a:latin typeface="HGP創英角ｺﾞｼｯｸUB" panose="020B0900000000000000" pitchFamily="50" charset="-128"/>
              <a:ea typeface="HGP創英角ｺﾞｼｯｸUB" panose="020B0900000000000000" pitchFamily="50" charset="-128"/>
            </a:endParaRPr>
          </a:p>
        </p:txBody>
      </p:sp>
      <p:sp>
        <p:nvSpPr>
          <p:cNvPr id="136" name="テキスト ボックス 135"/>
          <p:cNvSpPr txBox="1"/>
          <p:nvPr/>
        </p:nvSpPr>
        <p:spPr>
          <a:xfrm>
            <a:off x="939914" y="827229"/>
            <a:ext cx="5032147" cy="307777"/>
          </a:xfrm>
          <a:prstGeom prst="rect">
            <a:avLst/>
          </a:prstGeom>
          <a:noFill/>
        </p:spPr>
        <p:txBody>
          <a:bodyPr wrap="none" rtlCol="0">
            <a:spAutoFit/>
          </a:bodyPr>
          <a:lstStyle/>
          <a:p>
            <a:pPr algn="ctr"/>
            <a:r>
              <a:rPr lang="ja-JP" altLang="en-US" sz="1400" b="1" dirty="0" smtClean="0">
                <a:solidFill>
                  <a:prstClr val="white"/>
                </a:solidFill>
                <a:latin typeface="HG丸ｺﾞｼｯｸM-PRO" panose="020F0600000000000000" pitchFamily="50" charset="-128"/>
                <a:ea typeface="HG丸ｺﾞｼｯｸM-PRO" panose="020F0600000000000000" pitchFamily="50" charset="-128"/>
              </a:rPr>
              <a:t>～要配慮者利用施設における円滑かつ迅速な避難のために～</a:t>
            </a:r>
            <a:endParaRPr lang="ja-JP" altLang="en-US" sz="1400" b="1" dirty="0">
              <a:solidFill>
                <a:prstClr val="white"/>
              </a:solidFill>
              <a:latin typeface="HG丸ｺﾞｼｯｸM-PRO" panose="020F0600000000000000" pitchFamily="50" charset="-128"/>
              <a:ea typeface="HG丸ｺﾞｼｯｸM-PRO" panose="020F0600000000000000" pitchFamily="50" charset="-128"/>
            </a:endParaRPr>
          </a:p>
        </p:txBody>
      </p:sp>
      <p:sp>
        <p:nvSpPr>
          <p:cNvPr id="196" name="テキスト ボックス 195"/>
          <p:cNvSpPr txBox="1"/>
          <p:nvPr/>
        </p:nvSpPr>
        <p:spPr>
          <a:xfrm>
            <a:off x="2627271" y="1118318"/>
            <a:ext cx="4338459" cy="277888"/>
          </a:xfrm>
          <a:prstGeom prst="rect">
            <a:avLst/>
          </a:prstGeom>
          <a:noFill/>
        </p:spPr>
        <p:txBody>
          <a:bodyPr wrap="square" lIns="36000" tIns="36000" rIns="36000" bIns="36000" rtlCol="0">
            <a:spAutoFit/>
          </a:bodyPr>
          <a:lstStyle/>
          <a:p>
            <a:pPr>
              <a:lnSpc>
                <a:spcPts val="1600"/>
              </a:lnSpc>
            </a:pPr>
            <a:r>
              <a:rPr lang="en-US" altLang="ja-JP" sz="8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800" dirty="0" smtClean="0">
                <a:solidFill>
                  <a:prstClr val="black"/>
                </a:solidFill>
                <a:latin typeface="HG丸ｺﾞｼｯｸM-PRO" panose="020F0600000000000000" pitchFamily="50" charset="-128"/>
                <a:ea typeface="HG丸ｺﾞｼｯｸM-PRO" panose="020F0600000000000000" pitchFamily="50" charset="-128"/>
              </a:rPr>
              <a:t>正式</a:t>
            </a:r>
            <a:r>
              <a:rPr lang="ja-JP" altLang="en-US" sz="800" dirty="0">
                <a:solidFill>
                  <a:prstClr val="black"/>
                </a:solidFill>
                <a:latin typeface="HG丸ｺﾞｼｯｸM-PRO" panose="020F0600000000000000" pitchFamily="50" charset="-128"/>
                <a:ea typeface="HG丸ｺﾞｼｯｸM-PRO" panose="020F0600000000000000" pitchFamily="50" charset="-128"/>
              </a:rPr>
              <a:t>名称は「土砂災害警戒区域等における土砂災害防止対策の推進に関する法律</a:t>
            </a:r>
            <a:r>
              <a:rPr lang="ja-JP" altLang="en-US" sz="800" dirty="0" smtClean="0">
                <a:solidFill>
                  <a:prstClr val="black"/>
                </a:solidFill>
                <a:latin typeface="HG丸ｺﾞｼｯｸM-PRO" panose="020F0600000000000000" pitchFamily="50" charset="-128"/>
                <a:ea typeface="HG丸ｺﾞｼｯｸM-PRO" panose="020F0600000000000000" pitchFamily="50" charset="-128"/>
              </a:rPr>
              <a:t>」です</a:t>
            </a:r>
            <a:r>
              <a:rPr lang="ja-JP" altLang="en-US" sz="800" dirty="0">
                <a:solidFill>
                  <a:prstClr val="black"/>
                </a:solidFill>
                <a:latin typeface="HG丸ｺﾞｼｯｸM-PRO" panose="020F0600000000000000" pitchFamily="50" charset="-128"/>
                <a:ea typeface="HG丸ｺﾞｼｯｸM-PRO" panose="020F0600000000000000" pitchFamily="50" charset="-128"/>
              </a:rPr>
              <a:t>。</a:t>
            </a:r>
          </a:p>
        </p:txBody>
      </p:sp>
      <p:sp>
        <p:nvSpPr>
          <p:cNvPr id="197" name="テキスト ボックス 196"/>
          <p:cNvSpPr txBox="1"/>
          <p:nvPr/>
        </p:nvSpPr>
        <p:spPr>
          <a:xfrm>
            <a:off x="73562" y="1350665"/>
            <a:ext cx="6768000" cy="830997"/>
          </a:xfrm>
          <a:prstGeom prst="rect">
            <a:avLst/>
          </a:prstGeom>
          <a:noFill/>
        </p:spPr>
        <p:txBody>
          <a:bodyPr wrap="square" lIns="36000" tIns="0" rIns="36000" bIns="0" rtlCol="0">
            <a:spAutoFit/>
          </a:bodyPr>
          <a:lstStyle/>
          <a:p>
            <a:pPr algn="just"/>
            <a:r>
              <a:rPr lang="ja-JP" altLang="en-US"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dirty="0">
                <a:solidFill>
                  <a:prstClr val="black"/>
                </a:solidFill>
                <a:latin typeface="HG丸ｺﾞｼｯｸM-PRO" panose="020F0600000000000000" pitchFamily="50" charset="-128"/>
                <a:ea typeface="HG丸ｺﾞｼｯｸM-PRO" panose="020F0600000000000000" pitchFamily="50" charset="-128"/>
              </a:rPr>
              <a:t>水防法等の一部を改正する</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法律（平成</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29</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年法律第</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31</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号）」の施行により、要配慮者利用施設の避難体制の強化を図るために</a:t>
            </a:r>
            <a:r>
              <a:rPr lang="en-US" altLang="ja-JP" dirty="0">
                <a:solidFill>
                  <a:prstClr val="black"/>
                </a:solidFill>
                <a:latin typeface="HG丸ｺﾞｼｯｸM-PRO" panose="020F0600000000000000" pitchFamily="50" charset="-128"/>
                <a:ea typeface="HG丸ｺﾞｼｯｸM-PRO" panose="020F0600000000000000" pitchFamily="50" charset="-128"/>
              </a:rPr>
              <a:t>『</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土砂</a:t>
            </a:r>
            <a:r>
              <a:rPr lang="ja-JP" altLang="en-US" dirty="0">
                <a:solidFill>
                  <a:prstClr val="black"/>
                </a:solidFill>
                <a:latin typeface="HG丸ｺﾞｼｯｸM-PRO" panose="020F0600000000000000" pitchFamily="50" charset="-128"/>
                <a:ea typeface="HG丸ｺﾞｼｯｸM-PRO" panose="020F0600000000000000" pitchFamily="50" charset="-128"/>
              </a:rPr>
              <a:t>災害</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防止法</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が平成</a:t>
            </a:r>
            <a:r>
              <a:rPr lang="en-US" altLang="ja-JP" dirty="0">
                <a:solidFill>
                  <a:prstClr val="black"/>
                </a:solidFill>
                <a:latin typeface="HG丸ｺﾞｼｯｸM-PRO" panose="020F0600000000000000" pitchFamily="50" charset="-128"/>
                <a:ea typeface="HG丸ｺﾞｼｯｸM-PRO" panose="020F0600000000000000" pitchFamily="50" charset="-128"/>
              </a:rPr>
              <a:t>29</a:t>
            </a:r>
            <a:r>
              <a:rPr lang="ja-JP" altLang="en-US" dirty="0">
                <a:solidFill>
                  <a:prstClr val="black"/>
                </a:solidFill>
                <a:latin typeface="HG丸ｺﾞｼｯｸM-PRO" panose="020F0600000000000000" pitchFamily="50" charset="-128"/>
                <a:ea typeface="HG丸ｺﾞｼｯｸM-PRO" panose="020F0600000000000000" pitchFamily="50" charset="-128"/>
              </a:rPr>
              <a:t>年</a:t>
            </a:r>
            <a:r>
              <a:rPr lang="en-US" altLang="ja-JP" dirty="0">
                <a:solidFill>
                  <a:prstClr val="black"/>
                </a:solidFill>
                <a:latin typeface="HG丸ｺﾞｼｯｸM-PRO" panose="020F0600000000000000" pitchFamily="50" charset="-128"/>
                <a:ea typeface="HG丸ｺﾞｼｯｸM-PRO" panose="020F0600000000000000" pitchFamily="50" charset="-128"/>
              </a:rPr>
              <a:t>6</a:t>
            </a:r>
            <a:r>
              <a:rPr lang="ja-JP" altLang="en-US" dirty="0">
                <a:solidFill>
                  <a:prstClr val="black"/>
                </a:solidFill>
                <a:latin typeface="HG丸ｺﾞｼｯｸM-PRO" panose="020F0600000000000000" pitchFamily="50" charset="-128"/>
                <a:ea typeface="HG丸ｺﾞｼｯｸM-PRO" panose="020F0600000000000000" pitchFamily="50" charset="-128"/>
              </a:rPr>
              <a:t>月</a:t>
            </a:r>
            <a:r>
              <a:rPr lang="en-US" altLang="ja-JP" dirty="0">
                <a:solidFill>
                  <a:prstClr val="black"/>
                </a:solidFill>
                <a:latin typeface="HG丸ｺﾞｼｯｸM-PRO" panose="020F0600000000000000" pitchFamily="50" charset="-128"/>
                <a:ea typeface="HG丸ｺﾞｼｯｸM-PRO" panose="020F0600000000000000" pitchFamily="50" charset="-128"/>
              </a:rPr>
              <a:t>19</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日</a:t>
            </a:r>
            <a:r>
              <a:rPr lang="ja-JP" altLang="en-US" dirty="0">
                <a:solidFill>
                  <a:prstClr val="black"/>
                </a:solidFill>
                <a:latin typeface="HG丸ｺﾞｼｯｸM-PRO" panose="020F0600000000000000" pitchFamily="50" charset="-128"/>
                <a:ea typeface="HG丸ｺﾞｼｯｸM-PRO" panose="020F0600000000000000" pitchFamily="50" charset="-128"/>
              </a:rPr>
              <a:t>に</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改正されました。</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198" name="テキスト ボックス 197"/>
          <p:cNvSpPr txBox="1"/>
          <p:nvPr/>
        </p:nvSpPr>
        <p:spPr>
          <a:xfrm>
            <a:off x="36512" y="13219"/>
            <a:ext cx="4410075" cy="277888"/>
          </a:xfrm>
          <a:prstGeom prst="rect">
            <a:avLst/>
          </a:prstGeom>
          <a:noFill/>
        </p:spPr>
        <p:txBody>
          <a:bodyPr wrap="square" lIns="36000" tIns="36000" rIns="36000" bIns="36000" rtlCol="0">
            <a:spAutoFit/>
          </a:bodyPr>
          <a:lstStyle/>
          <a:p>
            <a:pPr>
              <a:lnSpc>
                <a:spcPts val="1600"/>
              </a:lnSpc>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要配慮者利用施設の所有者・管理者の皆さまへ</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220" name="グループ化 219"/>
          <p:cNvGrpSpPr/>
          <p:nvPr/>
        </p:nvGrpSpPr>
        <p:grpSpPr>
          <a:xfrm>
            <a:off x="152400" y="3339306"/>
            <a:ext cx="3041054" cy="2564348"/>
            <a:chOff x="204016" y="3276600"/>
            <a:chExt cx="3524250" cy="2971800"/>
          </a:xfrm>
        </p:grpSpPr>
        <p:pic>
          <p:nvPicPr>
            <p:cNvPr id="221" name="図 220"/>
            <p:cNvPicPr>
              <a:picLocks noChangeAspect="1"/>
            </p:cNvPicPr>
            <p:nvPr/>
          </p:nvPicPr>
          <p:blipFill>
            <a:blip r:embed="rId3"/>
            <a:stretch>
              <a:fillRect/>
            </a:stretch>
          </p:blipFill>
          <p:spPr>
            <a:xfrm>
              <a:off x="204016" y="3276600"/>
              <a:ext cx="3524250" cy="2971800"/>
            </a:xfrm>
            <a:prstGeom prst="rect">
              <a:avLst/>
            </a:prstGeom>
          </p:spPr>
        </p:pic>
        <p:sp>
          <p:nvSpPr>
            <p:cNvPr id="222" name="Text Box 24"/>
            <p:cNvSpPr txBox="1">
              <a:spLocks noChangeArrowheads="1"/>
            </p:cNvSpPr>
            <p:nvPr/>
          </p:nvSpPr>
          <p:spPr bwMode="auto">
            <a:xfrm rot="1320000">
              <a:off x="1063652" y="5627446"/>
              <a:ext cx="916507" cy="124838"/>
            </a:xfrm>
            <a:prstGeom prst="rect">
              <a:avLst/>
            </a:prstGeom>
            <a:solidFill>
              <a:sysClr val="window" lastClr="FFFFFF"/>
            </a:solidFill>
            <a:ln w="9525">
              <a:noFill/>
              <a:miter lim="800000"/>
              <a:headEnd/>
              <a:tailEnd/>
            </a:ln>
          </p:spPr>
          <p:txBody>
            <a:bodyPr wrap="none" lIns="36000" tIns="0" rIns="36000" bIns="0">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ja-JP" altLang="en-US" sz="700" b="0" i="0" u="none" strike="noStrike" kern="0" cap="none" spc="0" normalizeH="0" baseline="0" noProof="0" dirty="0" smtClean="0">
                  <a:ln>
                    <a:noFill/>
                  </a:ln>
                  <a:solidFill>
                    <a:prstClr val="black"/>
                  </a:solidFill>
                  <a:effectLst/>
                  <a:uLnTx/>
                  <a:uFillTx/>
                  <a:ea typeface="HGP創英角ｺﾞｼｯｸUB" pitchFamily="50" charset="-128"/>
                </a:rPr>
                <a:t>土砂災害警戒区域</a:t>
              </a:r>
            </a:p>
          </p:txBody>
        </p:sp>
        <p:sp>
          <p:nvSpPr>
            <p:cNvPr id="223" name="Text Box 28"/>
            <p:cNvSpPr txBox="1">
              <a:spLocks noChangeArrowheads="1"/>
            </p:cNvSpPr>
            <p:nvPr/>
          </p:nvSpPr>
          <p:spPr bwMode="auto">
            <a:xfrm rot="1320000">
              <a:off x="818213" y="5343870"/>
              <a:ext cx="1124570" cy="124838"/>
            </a:xfrm>
            <a:prstGeom prst="rect">
              <a:avLst/>
            </a:prstGeom>
            <a:solidFill>
              <a:sysClr val="window" lastClr="FFFFFF"/>
            </a:solidFill>
            <a:ln w="9525">
              <a:noFill/>
              <a:miter lim="800000"/>
              <a:headEnd/>
              <a:tailEnd/>
            </a:ln>
          </p:spPr>
          <p:txBody>
            <a:bodyPr wrap="none" lIns="36000" tIns="0" rIns="36000" bIns="0">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ja-JP" altLang="en-US" sz="700" b="0" i="0" u="none" strike="noStrike" kern="0" cap="none" spc="0" normalizeH="0" baseline="0" noProof="0" dirty="0" smtClean="0">
                  <a:ln>
                    <a:noFill/>
                  </a:ln>
                  <a:solidFill>
                    <a:prstClr val="black"/>
                  </a:solidFill>
                  <a:effectLst/>
                  <a:uLnTx/>
                  <a:uFillTx/>
                  <a:ea typeface="HGP創英角ｺﾞｼｯｸUB" pitchFamily="50" charset="-128"/>
                </a:rPr>
                <a:t>土砂災害特別警戒区域</a:t>
              </a:r>
            </a:p>
          </p:txBody>
        </p:sp>
        <p:sp>
          <p:nvSpPr>
            <p:cNvPr id="224" name="Text Box 22"/>
            <p:cNvSpPr txBox="1">
              <a:spLocks noChangeArrowheads="1"/>
            </p:cNvSpPr>
            <p:nvPr/>
          </p:nvSpPr>
          <p:spPr bwMode="auto">
            <a:xfrm>
              <a:off x="1561822" y="4372688"/>
              <a:ext cx="559829" cy="142672"/>
            </a:xfrm>
            <a:prstGeom prst="rect">
              <a:avLst/>
            </a:prstGeom>
            <a:solidFill>
              <a:srgbClr val="FF5050"/>
            </a:solidFill>
            <a:ln w="9525">
              <a:noFill/>
              <a:miter lim="800000"/>
              <a:headEnd/>
              <a:tailEnd/>
            </a:ln>
            <a:effectLst/>
          </p:spPr>
          <p:txBody>
            <a:bodyPr wrap="none" lIns="36000" tIns="0" rIns="36000" bIns="0">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Arial" charset="0"/>
                  <a:ea typeface="HGP創英角ｺﾞｼｯｸUB" pitchFamily="50" charset="-128"/>
                </a:rPr>
                <a:t>急傾斜地</a:t>
              </a:r>
            </a:p>
          </p:txBody>
        </p:sp>
      </p:grpSp>
      <p:sp>
        <p:nvSpPr>
          <p:cNvPr id="225" name="テキスト ボックス 224"/>
          <p:cNvSpPr txBox="1"/>
          <p:nvPr/>
        </p:nvSpPr>
        <p:spPr>
          <a:xfrm>
            <a:off x="208146" y="5882481"/>
            <a:ext cx="2964724" cy="769441"/>
          </a:xfrm>
          <a:prstGeom prst="rect">
            <a:avLst/>
          </a:prstGeom>
          <a:noFill/>
        </p:spPr>
        <p:txBody>
          <a:bodyPr wrap="square" lIns="0" tIns="0" rIns="0" bIns="0" rtlCol="0">
            <a:spAutoFit/>
          </a:bodyPr>
          <a:lstStyle/>
          <a:p>
            <a:pPr marL="92075" indent="-92075">
              <a:lnSpc>
                <a:spcPts val="1200"/>
              </a:lnSpc>
            </a:pPr>
            <a:r>
              <a:rPr lang="en-US" altLang="ja-JP" sz="900" dirty="0" smtClean="0">
                <a:solidFill>
                  <a:prstClr val="black"/>
                </a:solidFill>
                <a:latin typeface="AR丸ゴシック体M" panose="020F0609000000000000" pitchFamily="49" charset="-128"/>
                <a:ea typeface="AR丸ゴシック体M" panose="020F0609000000000000" pitchFamily="49" charset="-128"/>
              </a:rPr>
              <a:t>※ </a:t>
            </a:r>
            <a:r>
              <a:rPr lang="ja-JP" altLang="en-US" sz="900" dirty="0" smtClean="0">
                <a:solidFill>
                  <a:prstClr val="black"/>
                </a:solidFill>
                <a:latin typeface="AR丸ゴシック体M" panose="020F0609000000000000" pitchFamily="49" charset="-128"/>
                <a:ea typeface="AR丸ゴシック体M" panose="020F0609000000000000" pitchFamily="49" charset="-128"/>
              </a:rPr>
              <a:t>「土砂災害警戒区域」とは、土砂災害が</a:t>
            </a:r>
            <a:r>
              <a:rPr lang="ja-JP" altLang="en-US" sz="900" dirty="0">
                <a:solidFill>
                  <a:prstClr val="black"/>
                </a:solidFill>
                <a:latin typeface="AR丸ゴシック体M" panose="020F0609000000000000" pitchFamily="49" charset="-128"/>
                <a:ea typeface="AR丸ゴシック体M" panose="020F0609000000000000" pitchFamily="49" charset="-128"/>
              </a:rPr>
              <a:t>発生した場合に、住民等の生命又は身体に危害が生じるおそれがあると認められる区域</a:t>
            </a:r>
            <a:r>
              <a:rPr lang="ja-JP" altLang="en-US" sz="900" dirty="0" smtClean="0">
                <a:solidFill>
                  <a:prstClr val="black"/>
                </a:solidFill>
                <a:latin typeface="AR丸ゴシック体M" panose="020F0609000000000000" pitchFamily="49" charset="-128"/>
                <a:ea typeface="AR丸ゴシック体M" panose="020F0609000000000000" pitchFamily="49" charset="-128"/>
              </a:rPr>
              <a:t>であり、都道府県知事が指定します。</a:t>
            </a:r>
            <a:endParaRPr lang="en-US" altLang="ja-JP" sz="900" dirty="0" smtClean="0">
              <a:solidFill>
                <a:prstClr val="black"/>
              </a:solidFill>
              <a:latin typeface="AR丸ゴシック体M" panose="020F0609000000000000" pitchFamily="49" charset="-128"/>
              <a:ea typeface="AR丸ゴシック体M" panose="020F0609000000000000" pitchFamily="49" charset="-128"/>
            </a:endParaRPr>
          </a:p>
          <a:p>
            <a:pPr marL="92075" indent="-92075">
              <a:lnSpc>
                <a:spcPts val="1200"/>
              </a:lnSpc>
            </a:pPr>
            <a:r>
              <a:rPr lang="en-US" altLang="ja-JP" sz="900" dirty="0" smtClean="0">
                <a:solidFill>
                  <a:prstClr val="black"/>
                </a:solidFill>
                <a:latin typeface="AR丸ゴシック体M" panose="020F0609000000000000" pitchFamily="49" charset="-128"/>
                <a:ea typeface="AR丸ゴシック体M" panose="020F0609000000000000" pitchFamily="49" charset="-128"/>
              </a:rPr>
              <a:t>※</a:t>
            </a:r>
            <a:r>
              <a:rPr lang="ja-JP" altLang="en-US" sz="900" dirty="0">
                <a:solidFill>
                  <a:prstClr val="black"/>
                </a:solidFill>
                <a:latin typeface="AR丸ゴシック体M" panose="020F0609000000000000" pitchFamily="49" charset="-128"/>
                <a:ea typeface="AR丸ゴシック体M" panose="020F0609000000000000" pitchFamily="49" charset="-128"/>
              </a:rPr>
              <a:t> </a:t>
            </a:r>
            <a:r>
              <a:rPr lang="ja-JP" altLang="en-US" sz="900" dirty="0" smtClean="0">
                <a:solidFill>
                  <a:prstClr val="black"/>
                </a:solidFill>
                <a:latin typeface="AR丸ゴシック体M" panose="020F0609000000000000" pitchFamily="49" charset="-128"/>
                <a:ea typeface="AR丸ゴシック体M" panose="020F0609000000000000" pitchFamily="49" charset="-128"/>
              </a:rPr>
              <a:t>上図は、急傾斜地の崩壊（がけ崩れ）に</a:t>
            </a:r>
            <a:r>
              <a:rPr lang="ja-JP" altLang="en-US" sz="900" dirty="0">
                <a:solidFill>
                  <a:prstClr val="black"/>
                </a:solidFill>
                <a:latin typeface="AR丸ゴシック体M" panose="020F0609000000000000" pitchFamily="49" charset="-128"/>
                <a:ea typeface="AR丸ゴシック体M" panose="020F0609000000000000" pitchFamily="49" charset="-128"/>
              </a:rPr>
              <a:t>関</a:t>
            </a:r>
            <a:r>
              <a:rPr lang="ja-JP" altLang="en-US" sz="900" dirty="0" smtClean="0">
                <a:solidFill>
                  <a:prstClr val="black"/>
                </a:solidFill>
                <a:latin typeface="AR丸ゴシック体M" panose="020F0609000000000000" pitchFamily="49" charset="-128"/>
                <a:ea typeface="AR丸ゴシック体M" panose="020F0609000000000000" pitchFamily="49" charset="-128"/>
              </a:rPr>
              <a:t>する土砂災害警戒区域等の指定イメージです。</a:t>
            </a:r>
            <a:endParaRPr lang="ja-JP" altLang="en-US" sz="900" dirty="0">
              <a:solidFill>
                <a:prstClr val="black"/>
              </a:solidFill>
              <a:latin typeface="AR丸ゴシック体M" panose="020F0609000000000000" pitchFamily="49" charset="-128"/>
              <a:ea typeface="AR丸ゴシック体M" panose="020F0609000000000000" pitchFamily="49" charset="-128"/>
            </a:endParaRPr>
          </a:p>
        </p:txBody>
      </p:sp>
      <p:sp>
        <p:nvSpPr>
          <p:cNvPr id="227" name="テキスト ボックス 226"/>
          <p:cNvSpPr txBox="1"/>
          <p:nvPr/>
        </p:nvSpPr>
        <p:spPr>
          <a:xfrm>
            <a:off x="3863974" y="3428962"/>
            <a:ext cx="1066800" cy="277888"/>
          </a:xfrm>
          <a:prstGeom prst="rect">
            <a:avLst/>
          </a:prstGeom>
          <a:noFill/>
        </p:spPr>
        <p:txBody>
          <a:bodyPr wrap="square" lIns="36000" tIns="36000" rIns="36000" bIns="36000" rtlCol="0">
            <a:spAutoFit/>
          </a:bodyPr>
          <a:lstStyle/>
          <a:p>
            <a:pPr>
              <a:lnSpc>
                <a:spcPts val="1600"/>
              </a:lnSpc>
            </a:pPr>
            <a:r>
              <a:rPr lang="ja-JP" altLang="en-US" sz="1400" dirty="0" smtClean="0">
                <a:solidFill>
                  <a:prstClr val="black"/>
                </a:solidFill>
                <a:latin typeface="AR丸ゴシック体M" panose="020F0609000000000000" pitchFamily="49" charset="-128"/>
                <a:ea typeface="AR丸ゴシック体M" panose="020F0609000000000000" pitchFamily="49" charset="-128"/>
              </a:rPr>
              <a:t>とは・・・ </a:t>
            </a:r>
            <a:endParaRPr lang="ja-JP" altLang="en-US" sz="1400" dirty="0">
              <a:solidFill>
                <a:prstClr val="black"/>
              </a:solidFill>
              <a:latin typeface="AR丸ゴシック体M" panose="020F0609000000000000" pitchFamily="49" charset="-128"/>
              <a:ea typeface="AR丸ゴシック体M" panose="020F0609000000000000" pitchFamily="49" charset="-128"/>
            </a:endParaRPr>
          </a:p>
        </p:txBody>
      </p:sp>
      <p:sp>
        <p:nvSpPr>
          <p:cNvPr id="228" name="角丸四角形 227"/>
          <p:cNvSpPr/>
          <p:nvPr/>
        </p:nvSpPr>
        <p:spPr>
          <a:xfrm>
            <a:off x="3436249" y="4249708"/>
            <a:ext cx="3351722" cy="2368960"/>
          </a:xfrm>
          <a:prstGeom prst="roundRect">
            <a:avLst>
              <a:gd name="adj" fmla="val 6096"/>
            </a:avLst>
          </a:prstGeom>
          <a:noFill/>
          <a:ln w="19050" cap="flat" cmpd="sng" algn="ctr">
            <a:solidFill>
              <a:srgbClr val="A7EA5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a:ea typeface="ＭＳ Ｐゴシック"/>
              <a:cs typeface="+mn-cs"/>
            </a:endParaRPr>
          </a:p>
        </p:txBody>
      </p:sp>
      <p:sp>
        <p:nvSpPr>
          <p:cNvPr id="229" name="テキスト ボックス 228"/>
          <p:cNvSpPr txBox="1"/>
          <p:nvPr/>
        </p:nvSpPr>
        <p:spPr>
          <a:xfrm>
            <a:off x="2794453" y="3731736"/>
            <a:ext cx="3993518" cy="483072"/>
          </a:xfrm>
          <a:prstGeom prst="rect">
            <a:avLst/>
          </a:prstGeom>
          <a:noFill/>
        </p:spPr>
        <p:txBody>
          <a:bodyPr wrap="square" lIns="36000" tIns="36000" rIns="36000" bIns="36000" rtlCol="0">
            <a:spAutoFit/>
          </a:bodyPr>
          <a:lstStyle/>
          <a:p>
            <a:pPr>
              <a:lnSpc>
                <a:spcPts val="1600"/>
              </a:lnSpc>
            </a:pPr>
            <a:r>
              <a:rPr lang="ja-JP" altLang="en-US" sz="1400" dirty="0" smtClean="0">
                <a:solidFill>
                  <a:prstClr val="black"/>
                </a:solidFill>
                <a:latin typeface="AR丸ゴシック体M" panose="020F0609000000000000" pitchFamily="49" charset="-128"/>
                <a:ea typeface="AR丸ゴシック体M" panose="020F0609000000000000" pitchFamily="49" charset="-128"/>
              </a:rPr>
              <a:t>社会福祉施設、学校、医療施設その他の</a:t>
            </a:r>
            <a:r>
              <a:rPr lang="ja-JP" altLang="en-US" sz="1400" u="sng" dirty="0" smtClean="0">
                <a:solidFill>
                  <a:prstClr val="black"/>
                </a:solidFill>
                <a:latin typeface="AR丸ゴシック体M" panose="020F0609000000000000" pitchFamily="49" charset="-128"/>
                <a:ea typeface="AR丸ゴシック体M" panose="020F0609000000000000" pitchFamily="49" charset="-128"/>
              </a:rPr>
              <a:t>主として防災上の配慮を要する方々が利用する施設</a:t>
            </a:r>
            <a:r>
              <a:rPr lang="ja-JP" altLang="en-US" sz="1400" dirty="0" smtClean="0">
                <a:solidFill>
                  <a:prstClr val="black"/>
                </a:solidFill>
                <a:latin typeface="AR丸ゴシック体M" panose="020F0609000000000000" pitchFamily="49" charset="-128"/>
                <a:ea typeface="AR丸ゴシック体M" panose="020F0609000000000000" pitchFamily="49" charset="-128"/>
              </a:rPr>
              <a:t>です。</a:t>
            </a:r>
            <a:endParaRPr lang="ja-JP" altLang="en-US" sz="1400" dirty="0">
              <a:solidFill>
                <a:prstClr val="black"/>
              </a:solidFill>
              <a:latin typeface="AR丸ゴシック体M" panose="020F0609000000000000" pitchFamily="49" charset="-128"/>
              <a:ea typeface="AR丸ゴシック体M" panose="020F0609000000000000" pitchFamily="49" charset="-128"/>
            </a:endParaRPr>
          </a:p>
        </p:txBody>
      </p:sp>
      <p:sp>
        <p:nvSpPr>
          <p:cNvPr id="232" name="角丸四角形 231"/>
          <p:cNvSpPr/>
          <p:nvPr/>
        </p:nvSpPr>
        <p:spPr>
          <a:xfrm>
            <a:off x="3269654" y="4755980"/>
            <a:ext cx="311484" cy="1356416"/>
          </a:xfrm>
          <a:prstGeom prst="roundRect">
            <a:avLst>
              <a:gd name="adj" fmla="val 25667"/>
            </a:avLst>
          </a:prstGeom>
          <a:solidFill>
            <a:srgbClr val="A7EA52"/>
          </a:solidFill>
          <a:ln w="19050" cap="flat" cmpd="sng" algn="ctr">
            <a:solidFill>
              <a:srgbClr val="A7EA52"/>
            </a:solidFill>
            <a:prstDash val="solid"/>
            <a:miter lim="800000"/>
          </a:ln>
          <a:effectLst/>
        </p:spPr>
        <p:txBody>
          <a:bodyPr vert="ea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AR丸ゴシック体M" panose="020F0609000000000000" pitchFamily="49" charset="-128"/>
                <a:ea typeface="AR丸ゴシック体M" panose="020F0609000000000000" pitchFamily="49" charset="-128"/>
                <a:cs typeface="+mn-cs"/>
              </a:rPr>
              <a:t>例えば</a:t>
            </a:r>
          </a:p>
        </p:txBody>
      </p:sp>
      <p:grpSp>
        <p:nvGrpSpPr>
          <p:cNvPr id="242" name="グループ化 241"/>
          <p:cNvGrpSpPr/>
          <p:nvPr/>
        </p:nvGrpSpPr>
        <p:grpSpPr>
          <a:xfrm>
            <a:off x="86587" y="6815931"/>
            <a:ext cx="6785699" cy="673400"/>
            <a:chOff x="86587" y="7171423"/>
            <a:chExt cx="6785699" cy="673400"/>
          </a:xfrm>
        </p:grpSpPr>
        <p:sp>
          <p:nvSpPr>
            <p:cNvPr id="235" name="角丸四角形 234"/>
            <p:cNvSpPr/>
            <p:nvPr/>
          </p:nvSpPr>
          <p:spPr>
            <a:xfrm>
              <a:off x="255587" y="7376823"/>
              <a:ext cx="6616699" cy="468000"/>
            </a:xfrm>
            <a:prstGeom prst="roundRect">
              <a:avLst>
                <a:gd name="adj" fmla="val 50000"/>
              </a:avLst>
            </a:prstGeom>
            <a:solidFill>
              <a:schemeClr val="accent1">
                <a:lumMod val="75000"/>
              </a:schemeClr>
            </a:solidFill>
            <a:ln w="6350" cap="flat" cmpd="sng" algn="ctr">
              <a:solidFill>
                <a:schemeClr val="accent1">
                  <a:lumMod val="75000"/>
                </a:schemeClr>
              </a:solidFill>
              <a:prstDash val="solid"/>
              <a:miter lim="800000"/>
            </a:ln>
            <a:effectLst/>
          </p:spPr>
          <p:txBody>
            <a:bodyPr rtlCol="0" anchor="ctr"/>
            <a:lstStyle/>
            <a:p>
              <a:pPr algn="ctr" eaLnBrk="1" fontAlgn="auto" hangingPunct="1">
                <a:spcBef>
                  <a:spcPts val="0"/>
                </a:spcBef>
                <a:spcAft>
                  <a:spcPts val="0"/>
                </a:spcAft>
              </a:pPr>
              <a:endParaRPr kumimoji="0" lang="en-US" altLang="ja-JP" kern="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236" name="円/楕円 235"/>
            <p:cNvSpPr/>
            <p:nvPr/>
          </p:nvSpPr>
          <p:spPr>
            <a:xfrm>
              <a:off x="86587" y="7171423"/>
              <a:ext cx="648000" cy="648000"/>
            </a:xfrm>
            <a:prstGeom prst="ellipse">
              <a:avLst/>
            </a:prstGeom>
            <a:solidFill>
              <a:schemeClr val="bg1"/>
            </a:solidFill>
            <a:ln w="76200" cap="flat" cmpd="thickThin" algn="ctr">
              <a:solidFill>
                <a:schemeClr val="accent1">
                  <a:lumMod val="75000"/>
                </a:schemeClr>
              </a:solidFill>
              <a:prstDash val="solid"/>
              <a:miter lim="800000"/>
            </a:ln>
            <a:effectLst/>
          </p:spPr>
          <p:txBody>
            <a:bodyPr lIns="36000" tIns="0" rIns="36000" bIns="36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3600" kern="0" dirty="0">
                  <a:solidFill>
                    <a:schemeClr val="accent1">
                      <a:lumMod val="75000"/>
                    </a:schemeClr>
                  </a:solidFill>
                  <a:latin typeface="AR Pゴシック体S" panose="020B0A00000000000000" pitchFamily="50" charset="-128"/>
                  <a:ea typeface="AR Pゴシック体S" panose="020B0A00000000000000" pitchFamily="50" charset="-128"/>
                </a:rPr>
                <a:t>1</a:t>
              </a:r>
              <a:endParaRPr kumimoji="0" lang="ja-JP" altLang="en-US" sz="3600" b="0" i="0" u="none" strike="noStrike" kern="0" cap="none" spc="0" normalizeH="0" baseline="0" noProof="0" dirty="0" smtClean="0">
                <a:ln>
                  <a:noFill/>
                </a:ln>
                <a:solidFill>
                  <a:schemeClr val="accent1">
                    <a:lumMod val="75000"/>
                  </a:schemeClr>
                </a:solidFill>
                <a:effectLst/>
                <a:uLnTx/>
                <a:uFillTx/>
                <a:latin typeface="AR Pゴシック体S" panose="020B0A00000000000000" pitchFamily="50" charset="-128"/>
                <a:ea typeface="AR Pゴシック体S" panose="020B0A00000000000000" pitchFamily="50" charset="-128"/>
              </a:endParaRPr>
            </a:p>
          </p:txBody>
        </p:sp>
        <p:sp>
          <p:nvSpPr>
            <p:cNvPr id="237" name="テキスト ボックス 236"/>
            <p:cNvSpPr txBox="1"/>
            <p:nvPr/>
          </p:nvSpPr>
          <p:spPr>
            <a:xfrm>
              <a:off x="865187" y="7420583"/>
              <a:ext cx="2590800" cy="380480"/>
            </a:xfrm>
            <a:prstGeom prst="rect">
              <a:avLst/>
            </a:prstGeom>
            <a:noFill/>
          </p:spPr>
          <p:txBody>
            <a:bodyPr wrap="square" lIns="36000" tIns="36000" rIns="36000" bIns="36000" rtlCol="0">
              <a:spAutoFit/>
            </a:bodyPr>
            <a:lstStyle/>
            <a:p>
              <a:pPr eaLnBrk="1" fontAlgn="auto" hangingPunct="1">
                <a:spcBef>
                  <a:spcPts val="0"/>
                </a:spcBef>
                <a:spcAft>
                  <a:spcPts val="0"/>
                </a:spcAft>
              </a:pPr>
              <a:r>
                <a:rPr kumimoji="0" lang="ja-JP" altLang="en-US" sz="2000" b="1" kern="0" dirty="0" smtClean="0">
                  <a:solidFill>
                    <a:schemeClr val="bg1"/>
                  </a:solidFill>
                  <a:latin typeface="AR丸ゴシック体M" panose="020F0609000000000000" pitchFamily="49" charset="-128"/>
                  <a:ea typeface="AR丸ゴシック体M" panose="020F0609000000000000" pitchFamily="49" charset="-128"/>
                </a:rPr>
                <a:t>避難確保計画の作成</a:t>
              </a:r>
              <a:endParaRPr kumimoji="0" lang="en-US" altLang="ja-JP" sz="2000" b="1" kern="0" dirty="0" smtClean="0">
                <a:solidFill>
                  <a:schemeClr val="bg1"/>
                </a:solidFill>
                <a:latin typeface="AR丸ゴシック体M" panose="020F0609000000000000" pitchFamily="49" charset="-128"/>
                <a:ea typeface="AR丸ゴシック体M" panose="020F0609000000000000" pitchFamily="49" charset="-128"/>
              </a:endParaRPr>
            </a:p>
          </p:txBody>
        </p:sp>
      </p:grpSp>
      <p:sp>
        <p:nvSpPr>
          <p:cNvPr id="239" name="テキスト ボックス 238"/>
          <p:cNvSpPr txBox="1"/>
          <p:nvPr/>
        </p:nvSpPr>
        <p:spPr>
          <a:xfrm>
            <a:off x="560389" y="9029272"/>
            <a:ext cx="6311896" cy="508720"/>
          </a:xfrm>
          <a:prstGeom prst="rect">
            <a:avLst/>
          </a:prstGeom>
          <a:noFill/>
        </p:spPr>
        <p:txBody>
          <a:bodyPr wrap="square" lIns="36000" tIns="36000" rIns="36000" bIns="36000" rtlCol="0">
            <a:spAutoFit/>
          </a:bodyPr>
          <a:lstStyle/>
          <a:p>
            <a:pPr marL="177800" indent="-177800" algn="just">
              <a:lnSpc>
                <a:spcPts val="1700"/>
              </a:lnSpc>
            </a:pPr>
            <a:r>
              <a:rPr lang="ja-JP" altLang="en-US" sz="1600" dirty="0" smtClean="0">
                <a:solidFill>
                  <a:schemeClr val="accent1">
                    <a:lumMod val="75000"/>
                  </a:schemeClr>
                </a:solidFill>
                <a:latin typeface="AR丸ゴシック体M" panose="020F0609000000000000" pitchFamily="49" charset="-128"/>
                <a:ea typeface="AR丸ゴシック体M" panose="020F0609000000000000" pitchFamily="49" charset="-128"/>
              </a:rPr>
              <a:t>●</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　避難確保計画が実効性あるものとするためには、</a:t>
            </a:r>
            <a:r>
              <a:rPr lang="ja-JP" altLang="en-US" sz="1600" dirty="0">
                <a:solidFill>
                  <a:schemeClr val="accent1">
                    <a:lumMod val="75000"/>
                  </a:schemeClr>
                </a:solidFill>
                <a:latin typeface="ＤＦ特太ゴシック体" panose="020B0509000000000000" pitchFamily="49" charset="-128"/>
                <a:ea typeface="ＤＦ特太ゴシック体" panose="020B0509000000000000" pitchFamily="49" charset="-128"/>
              </a:rPr>
              <a:t>施設管理者等</a:t>
            </a:r>
            <a:r>
              <a:rPr lang="ja-JP" altLang="en-US" sz="1600" dirty="0" smtClean="0">
                <a:solidFill>
                  <a:schemeClr val="accent1">
                    <a:lumMod val="75000"/>
                  </a:schemeClr>
                </a:solidFill>
                <a:latin typeface="ＤＦ特太ゴシック体" panose="020B0509000000000000" pitchFamily="49" charset="-128"/>
                <a:ea typeface="ＤＦ特太ゴシック体" panose="020B0509000000000000" pitchFamily="49" charset="-128"/>
              </a:rPr>
              <a:t>の皆さまが主体的に作成</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いただくことが重要です。</a:t>
            </a:r>
            <a:endParaRPr lang="en-US" altLang="ja-JP" sz="1600" dirty="0" smtClean="0">
              <a:solidFill>
                <a:prstClr val="black"/>
              </a:solidFill>
              <a:latin typeface="AR丸ゴシック体M" panose="020F0609000000000000" pitchFamily="49" charset="-128"/>
              <a:ea typeface="AR丸ゴシック体M" panose="020F0609000000000000" pitchFamily="49" charset="-128"/>
            </a:endParaRPr>
          </a:p>
        </p:txBody>
      </p:sp>
      <p:sp>
        <p:nvSpPr>
          <p:cNvPr id="240" name="テキスト ボックス 239"/>
          <p:cNvSpPr txBox="1"/>
          <p:nvPr/>
        </p:nvSpPr>
        <p:spPr>
          <a:xfrm>
            <a:off x="560388" y="9569266"/>
            <a:ext cx="6311897" cy="726728"/>
          </a:xfrm>
          <a:prstGeom prst="rect">
            <a:avLst/>
          </a:prstGeom>
          <a:noFill/>
        </p:spPr>
        <p:txBody>
          <a:bodyPr wrap="square" lIns="36000" tIns="36000" rIns="36000" bIns="36000" rtlCol="0">
            <a:spAutoFit/>
          </a:bodyPr>
          <a:lstStyle/>
          <a:p>
            <a:pPr marL="177800" indent="-177800" algn="just">
              <a:lnSpc>
                <a:spcPts val="1700"/>
              </a:lnSpc>
            </a:pPr>
            <a:r>
              <a:rPr lang="ja-JP" altLang="en-US" sz="1600" dirty="0" smtClean="0">
                <a:solidFill>
                  <a:schemeClr val="accent1">
                    <a:lumMod val="75000"/>
                  </a:schemeClr>
                </a:solidFill>
                <a:latin typeface="AR丸ゴシック体M" panose="020F0609000000000000" pitchFamily="49" charset="-128"/>
                <a:ea typeface="AR丸ゴシック体M" panose="020F0609000000000000" pitchFamily="49" charset="-128"/>
              </a:rPr>
              <a:t>●</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　作成した避難確保計画は、職員のほか、利用者やご家族の方々も日頃よ</a:t>
            </a:r>
            <a:r>
              <a:rPr lang="ja-JP" altLang="en-US" sz="1600" dirty="0">
                <a:solidFill>
                  <a:prstClr val="black"/>
                </a:solidFill>
                <a:latin typeface="AR丸ゴシック体M" panose="020F0609000000000000" pitchFamily="49" charset="-128"/>
                <a:ea typeface="AR丸ゴシック体M" panose="020F0609000000000000" pitchFamily="49" charset="-128"/>
              </a:rPr>
              <a:t>り</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確認することができるよう</a:t>
            </a:r>
            <a:r>
              <a:rPr lang="ja-JP" altLang="en-US" sz="1600" dirty="0">
                <a:solidFill>
                  <a:prstClr val="black"/>
                </a:solidFill>
                <a:latin typeface="AR丸ゴシック体M" panose="020F0609000000000000" pitchFamily="49" charset="-128"/>
                <a:ea typeface="AR丸ゴシック体M" panose="020F0609000000000000" pitchFamily="49" charset="-128"/>
              </a:rPr>
              <a:t>、その概要</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などを</a:t>
            </a:r>
            <a:r>
              <a:rPr lang="ja-JP" altLang="en-US" sz="1600" dirty="0" smtClean="0">
                <a:solidFill>
                  <a:schemeClr val="accent1">
                    <a:lumMod val="75000"/>
                  </a:schemeClr>
                </a:solidFill>
                <a:latin typeface="ＤＦ特太ゴシック体" panose="020B0509000000000000" pitchFamily="49" charset="-128"/>
                <a:ea typeface="ＤＦ特太ゴシック体" panose="020B0509000000000000" pitchFamily="49" charset="-128"/>
              </a:rPr>
              <a:t>共用スペースの掲示板などに掲載</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しておくことも有効です。</a:t>
            </a:r>
            <a:endParaRPr lang="en-US" altLang="ja-JP" sz="1600" dirty="0" smtClean="0">
              <a:solidFill>
                <a:prstClr val="black"/>
              </a:solidFill>
              <a:latin typeface="AR丸ゴシック体M" panose="020F0609000000000000" pitchFamily="49" charset="-128"/>
              <a:ea typeface="AR丸ゴシック体M" panose="020F0609000000000000" pitchFamily="49" charset="-128"/>
            </a:endParaRPr>
          </a:p>
        </p:txBody>
      </p:sp>
      <p:sp>
        <p:nvSpPr>
          <p:cNvPr id="37" name="テキスト ボックス 36"/>
          <p:cNvSpPr txBox="1"/>
          <p:nvPr/>
        </p:nvSpPr>
        <p:spPr>
          <a:xfrm>
            <a:off x="3172870" y="-304155"/>
            <a:ext cx="3703117" cy="277888"/>
          </a:xfrm>
          <a:prstGeom prst="rect">
            <a:avLst/>
          </a:prstGeom>
          <a:noFill/>
        </p:spPr>
        <p:txBody>
          <a:bodyPr wrap="square" lIns="36000" tIns="36000" rIns="36000" bIns="36000" rtlCol="0">
            <a:spAutoFit/>
          </a:bodyPr>
          <a:lstStyle/>
          <a:p>
            <a:pPr algn="r">
              <a:lnSpc>
                <a:spcPts val="1600"/>
              </a:lnSpc>
            </a:pP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ver1.5〔</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施設配付用</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200" dirty="0">
                <a:solidFill>
                  <a:prstClr val="black"/>
                </a:solidFill>
                <a:latin typeface="HG丸ｺﾞｼｯｸM-PRO" panose="020F0600000000000000" pitchFamily="50" charset="-128"/>
                <a:ea typeface="HG丸ｺﾞｼｯｸM-PRO" panose="020F0600000000000000" pitchFamily="50" charset="-128"/>
              </a:rPr>
              <a:t> </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H29.6.19</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（施行日）</a:t>
            </a: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3760788" y="6615906"/>
            <a:ext cx="3124199" cy="303536"/>
          </a:xfrm>
          <a:prstGeom prst="rect">
            <a:avLst/>
          </a:prstGeom>
          <a:noFill/>
        </p:spPr>
        <p:txBody>
          <a:bodyPr wrap="square" lIns="36000" tIns="36000" rIns="36000" bIns="36000" rtlCol="0">
            <a:spAutoFit/>
          </a:bodyPr>
          <a:lstStyle/>
          <a:p>
            <a:pPr marL="85725" indent="-85725" eaLnBrk="1" fontAlgn="auto" hangingPunct="1">
              <a:spcBef>
                <a:spcPts val="0"/>
              </a:spcBef>
              <a:spcAft>
                <a:spcPts val="0"/>
              </a:spcAft>
            </a:pPr>
            <a:r>
              <a:rPr kumimoji="0" lang="en-US" altLang="ja-JP" sz="750" kern="0" dirty="0" smtClean="0">
                <a:solidFill>
                  <a:prstClr val="black"/>
                </a:solidFill>
                <a:latin typeface="AR丸ゴシック体M" panose="020F0609000000000000" pitchFamily="49" charset="-128"/>
                <a:ea typeface="AR丸ゴシック体M" panose="020F0609000000000000" pitchFamily="49" charset="-128"/>
              </a:rPr>
              <a:t>※</a:t>
            </a:r>
            <a:r>
              <a:rPr kumimoji="0" lang="ja-JP" altLang="en-US" sz="750" kern="0" dirty="0" smtClean="0">
                <a:solidFill>
                  <a:prstClr val="black"/>
                </a:solidFill>
                <a:latin typeface="AR丸ゴシック体M" panose="020F0609000000000000" pitchFamily="49" charset="-128"/>
                <a:ea typeface="AR丸ゴシック体M" panose="020F0609000000000000" pitchFamily="49" charset="-128"/>
              </a:rPr>
              <a:t> 義務付けの対象となるのは、これら要配慮者利用施設のうち、</a:t>
            </a:r>
            <a:endParaRPr kumimoji="0" lang="en-US" altLang="ja-JP" sz="750" kern="0" dirty="0" smtClean="0">
              <a:solidFill>
                <a:prstClr val="black"/>
              </a:solidFill>
              <a:latin typeface="AR丸ゴシック体M" panose="020F0609000000000000" pitchFamily="49" charset="-128"/>
              <a:ea typeface="AR丸ゴシック体M" panose="020F0609000000000000" pitchFamily="49" charset="-128"/>
            </a:endParaRPr>
          </a:p>
          <a:p>
            <a:pPr marL="85725" indent="-85725" eaLnBrk="1" fontAlgn="auto" hangingPunct="1">
              <a:spcBef>
                <a:spcPts val="0"/>
              </a:spcBef>
              <a:spcAft>
                <a:spcPts val="0"/>
              </a:spcAft>
            </a:pPr>
            <a:r>
              <a:rPr kumimoji="0" lang="ja-JP" altLang="en-US" sz="750" kern="0" dirty="0">
                <a:solidFill>
                  <a:prstClr val="black"/>
                </a:solidFill>
                <a:latin typeface="AR丸ゴシック体M" panose="020F0609000000000000" pitchFamily="49" charset="-128"/>
                <a:ea typeface="AR丸ゴシック体M" panose="020F0609000000000000" pitchFamily="49" charset="-128"/>
              </a:rPr>
              <a:t>　</a:t>
            </a:r>
            <a:r>
              <a:rPr kumimoji="0" lang="ja-JP" altLang="en-US" sz="750" kern="0" dirty="0" smtClean="0">
                <a:solidFill>
                  <a:prstClr val="black"/>
                </a:solidFill>
                <a:latin typeface="AR丸ゴシック体M" panose="020F0609000000000000" pitchFamily="49" charset="-128"/>
                <a:ea typeface="AR丸ゴシック体M" panose="020F0609000000000000" pitchFamily="49" charset="-128"/>
              </a:rPr>
              <a:t>市町村地域防災計画にその名称及び所在地が定められた施設です。</a:t>
            </a:r>
          </a:p>
        </p:txBody>
      </p:sp>
      <p:grpSp>
        <p:nvGrpSpPr>
          <p:cNvPr id="2" name="グループ化 1"/>
          <p:cNvGrpSpPr/>
          <p:nvPr/>
        </p:nvGrpSpPr>
        <p:grpSpPr>
          <a:xfrm>
            <a:off x="59301" y="2262981"/>
            <a:ext cx="6919130" cy="1143000"/>
            <a:chOff x="59301" y="2386806"/>
            <a:chExt cx="6919130" cy="1143000"/>
          </a:xfrm>
        </p:grpSpPr>
        <p:sp>
          <p:nvSpPr>
            <p:cNvPr id="200" name="角丸四角形 199"/>
            <p:cNvSpPr/>
            <p:nvPr/>
          </p:nvSpPr>
          <p:spPr>
            <a:xfrm>
              <a:off x="704850" y="2506006"/>
              <a:ext cx="6167436" cy="915327"/>
            </a:xfrm>
            <a:prstGeom prst="roundRect">
              <a:avLst/>
            </a:prstGeom>
            <a:solidFill>
              <a:srgbClr val="99FFCC"/>
            </a:solidFill>
            <a:ln w="6350" cap="flat" cmpd="sng" algn="ctr">
              <a:solidFill>
                <a:srgbClr val="5DCEAF"/>
              </a:solid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eaLnBrk="1" fontAlgn="auto" hangingPunct="1">
                <a:spcBef>
                  <a:spcPts val="0"/>
                </a:spcBef>
                <a:spcAft>
                  <a:spcPts val="0"/>
                </a:spcAft>
              </a:pPr>
              <a:endParaRPr kumimoji="0" lang="en-US" altLang="ja-JP" kern="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201" name="テキスト ボックス 200"/>
            <p:cNvSpPr txBox="1"/>
            <p:nvPr/>
          </p:nvSpPr>
          <p:spPr>
            <a:xfrm>
              <a:off x="1258887" y="2590983"/>
              <a:ext cx="5706844" cy="636960"/>
            </a:xfrm>
            <a:prstGeom prst="rect">
              <a:avLst/>
            </a:prstGeom>
            <a:noFill/>
          </p:spPr>
          <p:txBody>
            <a:bodyPr wrap="square" lIns="36000" tIns="36000" rIns="36000" bIns="36000" rtlCol="0">
              <a:spAutoFit/>
            </a:bodyPr>
            <a:lstStyle/>
            <a:p>
              <a:pPr eaLnBrk="1" fontAlgn="auto" hangingPunct="1">
                <a:lnSpc>
                  <a:spcPts val="2200"/>
                </a:lnSpc>
                <a:spcBef>
                  <a:spcPts val="0"/>
                </a:spcBef>
                <a:spcAft>
                  <a:spcPts val="0"/>
                </a:spcAft>
              </a:pPr>
              <a:r>
                <a:rPr kumimoji="0" lang="ja-JP" altLang="en-US" sz="1650" u="sng" kern="0" dirty="0" smtClean="0">
                  <a:solidFill>
                    <a:prstClr val="black"/>
                  </a:solidFill>
                  <a:latin typeface="AR丸ゴシック体M" panose="020F0609000000000000" pitchFamily="49" charset="-128"/>
                  <a:ea typeface="AR丸ゴシック体M" panose="020F0609000000000000" pitchFamily="49" charset="-128"/>
                </a:rPr>
                <a:t>土砂災害警戒区域内の要配慮者利用施設</a:t>
              </a:r>
              <a:r>
                <a:rPr kumimoji="0" lang="en-US" altLang="ja-JP" sz="1200" u="sng" kern="0" dirty="0" smtClean="0">
                  <a:solidFill>
                    <a:prstClr val="black"/>
                  </a:solidFill>
                  <a:latin typeface="AR丸ゴシック体M" panose="020F0609000000000000" pitchFamily="49" charset="-128"/>
                  <a:ea typeface="AR丸ゴシック体M" panose="020F0609000000000000" pitchFamily="49" charset="-128"/>
                </a:rPr>
                <a:t>※</a:t>
              </a:r>
              <a:r>
                <a:rPr kumimoji="0" lang="ja-JP" altLang="en-US" sz="1650" kern="0" dirty="0" smtClean="0">
                  <a:solidFill>
                    <a:prstClr val="black"/>
                  </a:solidFill>
                  <a:latin typeface="AR丸ゴシック体M" panose="020F0609000000000000" pitchFamily="49" charset="-128"/>
                  <a:ea typeface="AR丸ゴシック体M" panose="020F0609000000000000" pitchFamily="49" charset="-128"/>
                </a:rPr>
                <a:t> の管理者等は、</a:t>
              </a:r>
              <a:endParaRPr kumimoji="0" lang="en-US" altLang="ja-JP" sz="1650" kern="0" dirty="0" smtClean="0">
                <a:solidFill>
                  <a:prstClr val="black"/>
                </a:solidFill>
                <a:latin typeface="AR丸ゴシック体M" panose="020F0609000000000000" pitchFamily="49" charset="-128"/>
                <a:ea typeface="AR丸ゴシック体M" panose="020F0609000000000000" pitchFamily="49" charset="-128"/>
              </a:endParaRPr>
            </a:p>
            <a:p>
              <a:pPr eaLnBrk="1" fontAlgn="auto" hangingPunct="1">
                <a:lnSpc>
                  <a:spcPts val="2200"/>
                </a:lnSpc>
                <a:spcBef>
                  <a:spcPts val="0"/>
                </a:spcBef>
                <a:spcAft>
                  <a:spcPts val="0"/>
                </a:spcAft>
              </a:pPr>
              <a:r>
                <a:rPr kumimoji="0" lang="ja-JP" altLang="en-US" sz="1650" kern="0" dirty="0" smtClean="0">
                  <a:solidFill>
                    <a:srgbClr val="0000FF"/>
                  </a:solidFill>
                  <a:latin typeface="ＤＨＰ特太ゴシック体" panose="020B0500000000000000" pitchFamily="50" charset="-128"/>
                  <a:ea typeface="ＤＨＰ特太ゴシック体" panose="020B0500000000000000" pitchFamily="50" charset="-128"/>
                </a:rPr>
                <a:t>避難確保計画</a:t>
              </a:r>
              <a:r>
                <a:rPr kumimoji="0" lang="ja-JP" altLang="en-US" sz="1650" kern="0" dirty="0" smtClean="0">
                  <a:solidFill>
                    <a:prstClr val="black"/>
                  </a:solidFill>
                  <a:latin typeface="AR丸ゴシック体M" panose="020F0609000000000000" pitchFamily="49" charset="-128"/>
                  <a:ea typeface="AR丸ゴシック体M" panose="020F0609000000000000" pitchFamily="49" charset="-128"/>
                </a:rPr>
                <a:t>の作成・</a:t>
              </a:r>
              <a:r>
                <a:rPr kumimoji="0" lang="ja-JP" altLang="en-US" sz="1650" kern="0" dirty="0" smtClean="0">
                  <a:solidFill>
                    <a:srgbClr val="0000FF"/>
                  </a:solidFill>
                  <a:latin typeface="ＤＨＰ特太ゴシック体" panose="020B0500000000000000" pitchFamily="50" charset="-128"/>
                  <a:ea typeface="ＤＨＰ特太ゴシック体" panose="020B0500000000000000" pitchFamily="50" charset="-128"/>
                </a:rPr>
                <a:t>避難訓練</a:t>
              </a:r>
              <a:r>
                <a:rPr kumimoji="0" lang="ja-JP" altLang="en-US" sz="1650" kern="0" dirty="0" smtClean="0">
                  <a:solidFill>
                    <a:prstClr val="black"/>
                  </a:solidFill>
                  <a:latin typeface="AR丸ゴシック体M" panose="020F0609000000000000" pitchFamily="49" charset="-128"/>
                  <a:ea typeface="AR丸ゴシック体M" panose="020F0609000000000000" pitchFamily="49" charset="-128"/>
                </a:rPr>
                <a:t>の実施が</a:t>
              </a:r>
              <a:r>
                <a:rPr kumimoji="0" lang="ja-JP" altLang="en-US" sz="1650" kern="0" dirty="0" smtClean="0">
                  <a:solidFill>
                    <a:srgbClr val="FF0000"/>
                  </a:solidFill>
                  <a:latin typeface="ＤＨＰ特太ゴシック体" panose="020B0500000000000000" pitchFamily="50" charset="-128"/>
                  <a:ea typeface="ＤＨＰ特太ゴシック体" panose="020B0500000000000000" pitchFamily="50" charset="-128"/>
                </a:rPr>
                <a:t>義務</a:t>
              </a:r>
              <a:r>
                <a:rPr kumimoji="0" lang="ja-JP" altLang="en-US" sz="1650" kern="0" dirty="0" smtClean="0">
                  <a:solidFill>
                    <a:prstClr val="black"/>
                  </a:solidFill>
                  <a:latin typeface="AR丸ゴシック体M" panose="020F0609000000000000" pitchFamily="49" charset="-128"/>
                  <a:ea typeface="AR丸ゴシック体M" panose="020F0609000000000000" pitchFamily="49" charset="-128"/>
                </a:rPr>
                <a:t>となりました。</a:t>
              </a:r>
              <a:endParaRPr kumimoji="0" lang="en-US" altLang="ja-JP" sz="1650" kern="0" dirty="0" smtClean="0">
                <a:solidFill>
                  <a:prstClr val="black"/>
                </a:solidFill>
                <a:latin typeface="AR丸ゴシック体M" panose="020F0609000000000000" pitchFamily="49" charset="-128"/>
                <a:ea typeface="AR丸ゴシック体M" panose="020F0609000000000000" pitchFamily="49" charset="-128"/>
              </a:endParaRPr>
            </a:p>
          </p:txBody>
        </p:sp>
        <p:sp>
          <p:nvSpPr>
            <p:cNvPr id="202" name="テキスト ボックス 201"/>
            <p:cNvSpPr txBox="1"/>
            <p:nvPr/>
          </p:nvSpPr>
          <p:spPr>
            <a:xfrm>
              <a:off x="2376487" y="3144182"/>
              <a:ext cx="4601944" cy="277888"/>
            </a:xfrm>
            <a:prstGeom prst="rect">
              <a:avLst/>
            </a:prstGeom>
            <a:noFill/>
          </p:spPr>
          <p:txBody>
            <a:bodyPr wrap="square" lIns="36000" tIns="36000" rIns="36000" bIns="36000" rtlCol="0">
              <a:spAutoFit/>
            </a:bodyPr>
            <a:lstStyle/>
            <a:p>
              <a:pPr eaLnBrk="1" fontAlgn="auto" hangingPunct="1">
                <a:lnSpc>
                  <a:spcPts val="1600"/>
                </a:lnSpc>
                <a:spcBef>
                  <a:spcPts val="0"/>
                </a:spcBef>
                <a:spcAft>
                  <a:spcPts val="0"/>
                </a:spcAft>
              </a:pPr>
              <a:r>
                <a:rPr kumimoji="0" lang="en-US" altLang="ja-JP" sz="1000" u="sng" kern="0" dirty="0" smtClean="0">
                  <a:solidFill>
                    <a:prstClr val="black"/>
                  </a:solidFill>
                  <a:latin typeface="AR丸ゴシック体M" panose="020F0609000000000000" pitchFamily="49" charset="-128"/>
                  <a:ea typeface="AR丸ゴシック体M" panose="020F0609000000000000" pitchFamily="49" charset="-128"/>
                </a:rPr>
                <a:t>※</a:t>
              </a:r>
              <a:r>
                <a:rPr kumimoji="0" lang="ja-JP" altLang="en-US" sz="1000" u="sng" kern="0" dirty="0" smtClean="0">
                  <a:solidFill>
                    <a:prstClr val="black"/>
                  </a:solidFill>
                  <a:latin typeface="AR丸ゴシック体M" panose="020F0609000000000000" pitchFamily="49" charset="-128"/>
                  <a:ea typeface="AR丸ゴシック体M" panose="020F0609000000000000" pitchFamily="49" charset="-128"/>
                </a:rPr>
                <a:t> 市町村地域防災計画にその名称及び所在地が定められた施設が対象です。</a:t>
              </a:r>
            </a:p>
          </p:txBody>
        </p:sp>
        <p:sp>
          <p:nvSpPr>
            <p:cNvPr id="203" name="円/楕円 202"/>
            <p:cNvSpPr/>
            <p:nvPr/>
          </p:nvSpPr>
          <p:spPr>
            <a:xfrm>
              <a:off x="59301" y="2386806"/>
              <a:ext cx="1143000" cy="1143000"/>
            </a:xfrm>
            <a:prstGeom prst="ellipse">
              <a:avLst/>
            </a:prstGeom>
            <a:solidFill>
              <a:schemeClr val="bg1"/>
            </a:solidFill>
            <a:ln w="101600" cap="flat" cmpd="thickThin" algn="ctr">
              <a:solidFill>
                <a:srgbClr val="5DCEA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39" name="テキスト ボックス 38"/>
            <p:cNvSpPr txBox="1"/>
            <p:nvPr/>
          </p:nvSpPr>
          <p:spPr>
            <a:xfrm rot="19800000">
              <a:off x="94870" y="2768349"/>
              <a:ext cx="1143262" cy="338554"/>
            </a:xfrm>
            <a:prstGeom prst="rect">
              <a:avLst/>
            </a:prstGeom>
            <a:noFill/>
          </p:spPr>
          <p:txBody>
            <a:bodyPr wrap="none" rtlCol="0">
              <a:spAutoFit/>
            </a:bodyPr>
            <a:lstStyle/>
            <a:p>
              <a:r>
                <a:rPr kumimoji="1" lang="ja-JP" altLang="en-US" sz="1600" dirty="0" smtClean="0">
                  <a:solidFill>
                    <a:srgbClr val="5DCEAF"/>
                  </a:solidFill>
                  <a:latin typeface="AR Pゴシック体S" panose="020B0A00000000000000" pitchFamily="50" charset="-128"/>
                  <a:ea typeface="AR Pゴシック体S" panose="020B0A00000000000000" pitchFamily="50" charset="-128"/>
                </a:rPr>
                <a:t>ポイント！</a:t>
              </a:r>
              <a:endParaRPr kumimoji="1" lang="ja-JP" altLang="en-US" sz="1600" dirty="0">
                <a:solidFill>
                  <a:srgbClr val="5DCEAF"/>
                </a:solidFill>
                <a:latin typeface="AR Pゴシック体S" panose="020B0A00000000000000" pitchFamily="50" charset="-128"/>
                <a:ea typeface="AR Pゴシック体S" panose="020B0A00000000000000" pitchFamily="50" charset="-128"/>
              </a:endParaRPr>
            </a:p>
          </p:txBody>
        </p:sp>
      </p:grpSp>
      <p:sp>
        <p:nvSpPr>
          <p:cNvPr id="3" name="円/楕円 2"/>
          <p:cNvSpPr/>
          <p:nvPr/>
        </p:nvSpPr>
        <p:spPr>
          <a:xfrm>
            <a:off x="2031128" y="4360837"/>
            <a:ext cx="596144" cy="596144"/>
          </a:xfrm>
          <a:prstGeom prst="ellipse">
            <a:avLst/>
          </a:prstGeom>
          <a:noFill/>
          <a:ln w="2857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角丸四角形吹き出し 225"/>
          <p:cNvSpPr/>
          <p:nvPr/>
        </p:nvSpPr>
        <p:spPr>
          <a:xfrm>
            <a:off x="2084387" y="3415506"/>
            <a:ext cx="1692000" cy="304800"/>
          </a:xfrm>
          <a:prstGeom prst="wedgeRoundRectCallout">
            <a:avLst>
              <a:gd name="adj1" fmla="val -32230"/>
              <a:gd name="adj2" fmla="val 286875"/>
              <a:gd name="adj3" fmla="val 16667"/>
            </a:avLst>
          </a:prstGeom>
          <a:gradFill rotWithShape="1">
            <a:gsLst>
              <a:gs pos="0">
                <a:srgbClr val="FF8021">
                  <a:lumMod val="110000"/>
                  <a:satMod val="105000"/>
                  <a:tint val="67000"/>
                </a:srgbClr>
              </a:gs>
              <a:gs pos="50000">
                <a:srgbClr val="FF8021">
                  <a:lumMod val="105000"/>
                  <a:satMod val="103000"/>
                  <a:tint val="73000"/>
                </a:srgbClr>
              </a:gs>
              <a:gs pos="100000">
                <a:srgbClr val="FF8021">
                  <a:lumMod val="105000"/>
                  <a:satMod val="109000"/>
                  <a:tint val="81000"/>
                </a:srgbClr>
              </a:gs>
            </a:gsLst>
            <a:lin ang="5400000" scaled="0"/>
          </a:gradFill>
          <a:ln w="19050" cap="flat" cmpd="sng" algn="ctr">
            <a:solidFill>
              <a:srgbClr val="FF5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ＤＨＰ特太ゴシック体" panose="020B0500000000000000" pitchFamily="50" charset="-128"/>
                <a:ea typeface="ＤＨＰ特太ゴシック体" panose="020B0500000000000000" pitchFamily="50" charset="-128"/>
                <a:cs typeface="+mn-cs"/>
              </a:rPr>
              <a:t>要配慮者利用施設</a:t>
            </a:r>
          </a:p>
        </p:txBody>
      </p:sp>
      <p:sp>
        <p:nvSpPr>
          <p:cNvPr id="44" name="テキスト ボックス 43"/>
          <p:cNvSpPr txBox="1"/>
          <p:nvPr/>
        </p:nvSpPr>
        <p:spPr>
          <a:xfrm>
            <a:off x="3532188" y="4285992"/>
            <a:ext cx="2133600" cy="2308324"/>
          </a:xfrm>
          <a:prstGeom prst="rect">
            <a:avLst/>
          </a:prstGeom>
          <a:noFill/>
        </p:spPr>
        <p:txBody>
          <a:bodyPr wrap="square" lIns="36000" tIns="0" rIns="36000" bIns="0" rtlCol="0">
            <a:spAutoFit/>
          </a:bodyPr>
          <a:lstStyle/>
          <a:p>
            <a:pPr marL="92075" indent="-92075"/>
            <a:r>
              <a:rPr lang="en-US" altLang="ja-JP" sz="750" b="1" dirty="0" smtClean="0">
                <a:solidFill>
                  <a:prstClr val="black"/>
                </a:solidFill>
                <a:latin typeface="AR丸ゴシック体M" panose="020F0609000000000000" pitchFamily="49" charset="-128"/>
                <a:ea typeface="AR丸ゴシック体M" panose="020F0609000000000000" pitchFamily="49" charset="-128"/>
              </a:rPr>
              <a:t>〔</a:t>
            </a:r>
            <a:r>
              <a:rPr lang="ja-JP" altLang="en-US" sz="750" b="1" dirty="0" smtClean="0">
                <a:solidFill>
                  <a:prstClr val="black"/>
                </a:solidFill>
                <a:latin typeface="AR丸ゴシック体M" panose="020F0609000000000000" pitchFamily="49" charset="-128"/>
                <a:ea typeface="AR丸ゴシック体M" panose="020F0609000000000000" pitchFamily="49" charset="-128"/>
              </a:rPr>
              <a:t>社会福祉施設</a:t>
            </a:r>
            <a:r>
              <a:rPr lang="en-US" altLang="ja-JP" sz="750" b="1" dirty="0" smtClean="0">
                <a:solidFill>
                  <a:prstClr val="black"/>
                </a:solidFill>
                <a:latin typeface="AR丸ゴシック体M" panose="020F0609000000000000" pitchFamily="49" charset="-128"/>
                <a:ea typeface="AR丸ゴシック体M" panose="020F0609000000000000" pitchFamily="49" charset="-128"/>
              </a:rPr>
              <a:t>〕</a:t>
            </a:r>
          </a:p>
          <a:p>
            <a:pPr marL="177800" indent="-177800"/>
            <a:r>
              <a:rPr lang="ja-JP" altLang="en-US" sz="750" dirty="0" smtClean="0">
                <a:solidFill>
                  <a:prstClr val="black"/>
                </a:solidFill>
                <a:latin typeface="AR丸ゴシック体M" panose="020F0609000000000000" pitchFamily="49" charset="-128"/>
                <a:ea typeface="AR丸ゴシック体M" panose="020F0609000000000000" pitchFamily="49" charset="-128"/>
              </a:rPr>
              <a:t>　・老人</a:t>
            </a:r>
            <a:r>
              <a:rPr lang="ja-JP" altLang="en-US" sz="750" dirty="0">
                <a:solidFill>
                  <a:prstClr val="black"/>
                </a:solidFill>
                <a:latin typeface="AR丸ゴシック体M" panose="020F0609000000000000" pitchFamily="49" charset="-128"/>
                <a:ea typeface="AR丸ゴシック体M" panose="020F0609000000000000" pitchFamily="49" charset="-128"/>
              </a:rPr>
              <a:t>福祉</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施設</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・有料老人ホーム</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・認知症</a:t>
            </a:r>
            <a:r>
              <a:rPr lang="ja-JP" altLang="en-US" sz="750" dirty="0">
                <a:solidFill>
                  <a:prstClr val="black"/>
                </a:solidFill>
                <a:latin typeface="AR丸ゴシック体M" panose="020F0609000000000000" pitchFamily="49" charset="-128"/>
                <a:ea typeface="AR丸ゴシック体M" panose="020F0609000000000000" pitchFamily="49" charset="-128"/>
              </a:rPr>
              <a:t>対応型老人共同生活援助事業の用</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に供する施設</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・身体</a:t>
            </a:r>
            <a:r>
              <a:rPr lang="ja-JP" altLang="en-US" sz="750" dirty="0">
                <a:solidFill>
                  <a:prstClr val="black"/>
                </a:solidFill>
                <a:latin typeface="AR丸ゴシック体M" panose="020F0609000000000000" pitchFamily="49" charset="-128"/>
                <a:ea typeface="AR丸ゴシック体M" panose="020F0609000000000000" pitchFamily="49" charset="-128"/>
              </a:rPr>
              <a:t>障害者社会参加支援</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施設</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・障害者支援施設</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・地域</a:t>
            </a:r>
            <a:r>
              <a:rPr lang="ja-JP" altLang="en-US" sz="750" dirty="0">
                <a:solidFill>
                  <a:prstClr val="black"/>
                </a:solidFill>
                <a:latin typeface="AR丸ゴシック体M" panose="020F0609000000000000" pitchFamily="49" charset="-128"/>
                <a:ea typeface="AR丸ゴシック体M" panose="020F0609000000000000" pitchFamily="49" charset="-128"/>
              </a:rPr>
              <a:t>活動支援</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センター</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・福祉ホーム</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・障害</a:t>
            </a:r>
            <a:r>
              <a:rPr lang="ja-JP" altLang="en-US" sz="750" dirty="0">
                <a:solidFill>
                  <a:prstClr val="black"/>
                </a:solidFill>
                <a:latin typeface="AR丸ゴシック体M" panose="020F0609000000000000" pitchFamily="49" charset="-128"/>
                <a:ea typeface="AR丸ゴシック体M" panose="020F0609000000000000" pitchFamily="49" charset="-128"/>
              </a:rPr>
              <a:t>福祉サービス事業の用に供する</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施設</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・保護施設</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・児童福祉施設</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・障害児通所支援事業の用に供する施設</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・児童自立生活援助事業の用に供する施設</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・放課後児童健全育成事業の用に供する施設</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・子育て短期支援事業の用に供する施設</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・一時預かり事業の用に供する施設</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・児童</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相談所</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・母子・父子福祉施設</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750" dirty="0">
                <a:solidFill>
                  <a:prstClr val="black"/>
                </a:solidFill>
                <a:latin typeface="AR丸ゴシック体M" panose="020F0609000000000000" pitchFamily="49" charset="-128"/>
                <a:ea typeface="AR丸ゴシック体M" panose="020F0609000000000000" pitchFamily="49" charset="-128"/>
              </a:rPr>
              <a:t>　・母子健康包括支援センター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等</a:t>
            </a:r>
            <a:endParaRPr lang="ja-JP" altLang="en-US" sz="750" dirty="0">
              <a:solidFill>
                <a:prstClr val="black"/>
              </a:solidFill>
              <a:latin typeface="AR丸ゴシック体M" panose="020F0609000000000000" pitchFamily="49" charset="-128"/>
              <a:ea typeface="AR丸ゴシック体M" panose="020F0609000000000000" pitchFamily="49" charset="-128"/>
            </a:endParaRPr>
          </a:p>
        </p:txBody>
      </p:sp>
      <p:sp>
        <p:nvSpPr>
          <p:cNvPr id="45" name="テキスト ボックス 44"/>
          <p:cNvSpPr txBox="1"/>
          <p:nvPr/>
        </p:nvSpPr>
        <p:spPr>
          <a:xfrm>
            <a:off x="5597524" y="4285992"/>
            <a:ext cx="1190447" cy="2077492"/>
          </a:xfrm>
          <a:prstGeom prst="rect">
            <a:avLst/>
          </a:prstGeom>
          <a:noFill/>
        </p:spPr>
        <p:txBody>
          <a:bodyPr wrap="square" lIns="36000" tIns="0" rIns="36000" bIns="0" rtlCol="0">
            <a:spAutoFit/>
          </a:bodyPr>
          <a:lstStyle/>
          <a:p>
            <a:pPr marL="92075" indent="-92075"/>
            <a:r>
              <a:rPr lang="en-US" altLang="ja-JP" sz="750" b="1" dirty="0" smtClean="0">
                <a:solidFill>
                  <a:prstClr val="black"/>
                </a:solidFill>
                <a:latin typeface="AR丸ゴシック体M" panose="020F0609000000000000" pitchFamily="49" charset="-128"/>
                <a:ea typeface="AR丸ゴシック体M" panose="020F0609000000000000" pitchFamily="49" charset="-128"/>
              </a:rPr>
              <a:t>〔</a:t>
            </a:r>
            <a:r>
              <a:rPr lang="ja-JP" altLang="en-US" sz="750" b="1" dirty="0" smtClean="0">
                <a:solidFill>
                  <a:prstClr val="black"/>
                </a:solidFill>
                <a:latin typeface="AR丸ゴシック体M" panose="020F0609000000000000" pitchFamily="49" charset="-128"/>
                <a:ea typeface="AR丸ゴシック体M" panose="020F0609000000000000" pitchFamily="49" charset="-128"/>
              </a:rPr>
              <a:t>学校</a:t>
            </a:r>
            <a:r>
              <a:rPr lang="en-US" altLang="ja-JP" sz="750" b="1" dirty="0" smtClean="0">
                <a:solidFill>
                  <a:prstClr val="black"/>
                </a:solidFill>
                <a:latin typeface="AR丸ゴシック体M" panose="020F0609000000000000" pitchFamily="49" charset="-128"/>
                <a:ea typeface="AR丸ゴシック体M" panose="020F0609000000000000" pitchFamily="49" charset="-128"/>
              </a:rPr>
              <a:t>〕</a:t>
            </a: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a:t>
            </a:r>
            <a:r>
              <a:rPr lang="ja-JP" altLang="en-US" sz="750" dirty="0" smtClean="0">
                <a:solidFill>
                  <a:prstClr val="black"/>
                </a:solidFill>
                <a:latin typeface="AR丸ゴシック体M" panose="020F0609000000000000" pitchFamily="49" charset="-128"/>
                <a:ea typeface="AR丸ゴシック体M" panose="020F0609000000000000" pitchFamily="49" charset="-128"/>
              </a:rPr>
              <a:t>幼稚園</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smtClean="0">
                <a:solidFill>
                  <a:prstClr val="black"/>
                </a:solidFill>
                <a:latin typeface="AR丸ゴシック体M" panose="020F0609000000000000" pitchFamily="49" charset="-128"/>
                <a:ea typeface="AR丸ゴシック体M" panose="020F0609000000000000" pitchFamily="49" charset="-128"/>
              </a:rPr>
              <a:t>　・小学校</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smtClean="0">
                <a:solidFill>
                  <a:prstClr val="black"/>
                </a:solidFill>
                <a:latin typeface="AR丸ゴシック体M" panose="020F0609000000000000" pitchFamily="49" charset="-128"/>
                <a:ea typeface="AR丸ゴシック体M" panose="020F0609000000000000" pitchFamily="49" charset="-128"/>
              </a:rPr>
              <a:t>　・中学校</a:t>
            </a:r>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・義務教育学校</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・高等学校</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・中等教育学校</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・特別支援学校</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・高等専門学校</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182563" indent="-182563"/>
            <a:r>
              <a:rPr lang="ja-JP" altLang="en-US" sz="750" dirty="0">
                <a:solidFill>
                  <a:prstClr val="black"/>
                </a:solidFill>
                <a:latin typeface="AR丸ゴシック体M" panose="020F0609000000000000" pitchFamily="49" charset="-128"/>
                <a:ea typeface="AR丸ゴシック体M" panose="020F0609000000000000" pitchFamily="49" charset="-128"/>
              </a:rPr>
              <a:t>　・専修学校（高等課程を置くもの）　　等</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92075" indent="-92075"/>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a:p>
            <a:pPr marL="92075" indent="-92075"/>
            <a:r>
              <a:rPr lang="en-US" altLang="ja-JP" sz="750" b="1" dirty="0">
                <a:solidFill>
                  <a:prstClr val="black"/>
                </a:solidFill>
                <a:latin typeface="AR丸ゴシック体M" panose="020F0609000000000000" pitchFamily="49" charset="-128"/>
                <a:ea typeface="AR丸ゴシック体M" panose="020F0609000000000000" pitchFamily="49" charset="-128"/>
              </a:rPr>
              <a:t>〔</a:t>
            </a:r>
            <a:r>
              <a:rPr lang="ja-JP" altLang="en-US" sz="750" b="1" dirty="0">
                <a:solidFill>
                  <a:prstClr val="black"/>
                </a:solidFill>
                <a:latin typeface="AR丸ゴシック体M" panose="020F0609000000000000" pitchFamily="49" charset="-128"/>
                <a:ea typeface="AR丸ゴシック体M" panose="020F0609000000000000" pitchFamily="49" charset="-128"/>
              </a:rPr>
              <a:t>医療施設</a:t>
            </a:r>
            <a:r>
              <a:rPr lang="en-US" altLang="ja-JP" sz="750" b="1" dirty="0">
                <a:solidFill>
                  <a:prstClr val="black"/>
                </a:solidFill>
                <a:latin typeface="AR丸ゴシック体M" panose="020F0609000000000000" pitchFamily="49" charset="-128"/>
                <a:ea typeface="AR丸ゴシック体M" panose="020F0609000000000000" pitchFamily="49" charset="-128"/>
              </a:rPr>
              <a:t>〕</a:t>
            </a: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・病院</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・診療所</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r>
              <a:rPr lang="ja-JP" altLang="en-US" sz="750" dirty="0">
                <a:solidFill>
                  <a:prstClr val="black"/>
                </a:solidFill>
                <a:latin typeface="AR丸ゴシック体M" panose="020F0609000000000000" pitchFamily="49" charset="-128"/>
                <a:ea typeface="AR丸ゴシック体M" panose="020F0609000000000000" pitchFamily="49" charset="-128"/>
              </a:rPr>
              <a:t>　・助産所　　等</a:t>
            </a:r>
            <a:endParaRPr lang="en-US" altLang="ja-JP" sz="750" dirty="0">
              <a:solidFill>
                <a:prstClr val="black"/>
              </a:solidFill>
              <a:latin typeface="AR丸ゴシック体M" panose="020F0609000000000000" pitchFamily="49" charset="-128"/>
              <a:ea typeface="AR丸ゴシック体M" panose="020F0609000000000000" pitchFamily="49" charset="-128"/>
            </a:endParaRPr>
          </a:p>
          <a:p>
            <a:pPr marL="92075" indent="-92075"/>
            <a:endParaRPr lang="en-US" altLang="ja-JP" sz="750" dirty="0" smtClean="0">
              <a:solidFill>
                <a:prstClr val="black"/>
              </a:solidFill>
              <a:latin typeface="AR丸ゴシック体M" panose="020F0609000000000000" pitchFamily="49" charset="-128"/>
              <a:ea typeface="AR丸ゴシック体M" panose="020F0609000000000000" pitchFamily="49" charset="-128"/>
            </a:endParaRPr>
          </a:p>
        </p:txBody>
      </p:sp>
      <p:grpSp>
        <p:nvGrpSpPr>
          <p:cNvPr id="4" name="グループ化 3"/>
          <p:cNvGrpSpPr/>
          <p:nvPr/>
        </p:nvGrpSpPr>
        <p:grpSpPr>
          <a:xfrm>
            <a:off x="560388" y="7574864"/>
            <a:ext cx="6324599" cy="1064597"/>
            <a:chOff x="560388" y="7749381"/>
            <a:chExt cx="6324599" cy="1064597"/>
          </a:xfrm>
        </p:grpSpPr>
        <p:sp>
          <p:nvSpPr>
            <p:cNvPr id="238" name="テキスト ボックス 237"/>
            <p:cNvSpPr txBox="1"/>
            <p:nvPr/>
          </p:nvSpPr>
          <p:spPr>
            <a:xfrm>
              <a:off x="560388" y="7749381"/>
              <a:ext cx="6311898" cy="726728"/>
            </a:xfrm>
            <a:prstGeom prst="rect">
              <a:avLst/>
            </a:prstGeom>
            <a:noFill/>
          </p:spPr>
          <p:txBody>
            <a:bodyPr wrap="square" lIns="36000" tIns="36000" rIns="36000" bIns="36000" rtlCol="0">
              <a:spAutoFit/>
            </a:bodyPr>
            <a:lstStyle/>
            <a:p>
              <a:pPr marL="177800" indent="-177800" algn="just">
                <a:lnSpc>
                  <a:spcPts val="1700"/>
                </a:lnSpc>
              </a:pPr>
              <a:r>
                <a:rPr lang="ja-JP" altLang="en-US" sz="1600" dirty="0" smtClean="0">
                  <a:solidFill>
                    <a:schemeClr val="accent1">
                      <a:lumMod val="75000"/>
                    </a:schemeClr>
                  </a:solidFill>
                  <a:latin typeface="AR丸ゴシック体M" panose="020F0609000000000000" pitchFamily="49" charset="-128"/>
                  <a:ea typeface="AR丸ゴシック体M" panose="020F0609000000000000" pitchFamily="49" charset="-128"/>
                </a:rPr>
                <a:t>●</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　「避難確保計画」とは、土砂災害が発生するおそれがある場合における</a:t>
              </a:r>
              <a:r>
                <a:rPr lang="ja-JP" altLang="en-US" sz="1600" dirty="0" smtClean="0">
                  <a:solidFill>
                    <a:schemeClr val="accent1">
                      <a:lumMod val="75000"/>
                    </a:schemeClr>
                  </a:solidFill>
                  <a:latin typeface="ＤＦ特太ゴシック体" panose="020B0509000000000000" pitchFamily="49" charset="-128"/>
                  <a:ea typeface="ＤＦ特太ゴシック体" panose="020B0509000000000000" pitchFamily="49" charset="-128"/>
                </a:rPr>
                <a:t>利用者の円滑かつ迅速な避難の確保を図る</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ために必要な次の事項を定めた計画です。</a:t>
              </a:r>
              <a:endParaRPr lang="en-US" altLang="ja-JP" sz="1600" dirty="0" smtClean="0">
                <a:solidFill>
                  <a:prstClr val="black"/>
                </a:solidFill>
                <a:latin typeface="AR丸ゴシック体M" panose="020F0609000000000000" pitchFamily="49" charset="-128"/>
                <a:ea typeface="AR丸ゴシック体M" panose="020F0609000000000000" pitchFamily="49" charset="-128"/>
              </a:endParaRPr>
            </a:p>
          </p:txBody>
        </p:sp>
        <p:sp>
          <p:nvSpPr>
            <p:cNvPr id="49" name="テキスト ボックス 48"/>
            <p:cNvSpPr txBox="1"/>
            <p:nvPr/>
          </p:nvSpPr>
          <p:spPr>
            <a:xfrm>
              <a:off x="865187" y="8402721"/>
              <a:ext cx="6019800" cy="411257"/>
            </a:xfrm>
            <a:prstGeom prst="rect">
              <a:avLst/>
            </a:prstGeom>
            <a:noFill/>
          </p:spPr>
          <p:txBody>
            <a:bodyPr wrap="square" lIns="36000" tIns="36000" rIns="36000" bIns="36000" rtlCol="0">
              <a:spAutoFit/>
            </a:bodyPr>
            <a:lstStyle/>
            <a:p>
              <a:pPr marL="177800" indent="-177800"/>
              <a:r>
                <a:rPr lang="ja-JP" altLang="en-US" sz="1100" dirty="0" smtClean="0">
                  <a:solidFill>
                    <a:prstClr val="black"/>
                  </a:solidFill>
                  <a:latin typeface="AR丸ゴシック体M" panose="020F0609000000000000" pitchFamily="49" charset="-128"/>
                  <a:ea typeface="AR丸ゴシック体M" panose="020F0609000000000000" pitchFamily="49" charset="-128"/>
                </a:rPr>
                <a:t>➢ 防災体制</a:t>
              </a:r>
              <a:r>
                <a:rPr lang="ja-JP" altLang="en-US" sz="1100" dirty="0">
                  <a:solidFill>
                    <a:prstClr val="black"/>
                  </a:solidFill>
                  <a:latin typeface="AR丸ゴシック体M" panose="020F0609000000000000" pitchFamily="49" charset="-128"/>
                  <a:ea typeface="AR丸ゴシック体M" panose="020F0609000000000000" pitchFamily="49" charset="-128"/>
                </a:rPr>
                <a:t>　</a:t>
              </a:r>
              <a:r>
                <a:rPr lang="ja-JP" altLang="en-US" sz="1100" dirty="0" smtClean="0">
                  <a:solidFill>
                    <a:prstClr val="black"/>
                  </a:solidFill>
                  <a:latin typeface="AR丸ゴシック体M" panose="020F0609000000000000" pitchFamily="49" charset="-128"/>
                  <a:ea typeface="AR丸ゴシック体M" panose="020F0609000000000000" pitchFamily="49" charset="-128"/>
                </a:rPr>
                <a:t>　➢ 避難誘導</a:t>
              </a:r>
              <a:r>
                <a:rPr lang="ja-JP" altLang="en-US" sz="1100" dirty="0">
                  <a:solidFill>
                    <a:prstClr val="black"/>
                  </a:solidFill>
                  <a:latin typeface="AR丸ゴシック体M" panose="020F0609000000000000" pitchFamily="49" charset="-128"/>
                  <a:ea typeface="AR丸ゴシック体M" panose="020F0609000000000000" pitchFamily="49" charset="-128"/>
                </a:rPr>
                <a:t>　</a:t>
              </a:r>
              <a:r>
                <a:rPr lang="ja-JP" altLang="en-US" sz="1100" dirty="0" smtClean="0">
                  <a:solidFill>
                    <a:prstClr val="black"/>
                  </a:solidFill>
                  <a:latin typeface="AR丸ゴシック体M" panose="020F0609000000000000" pitchFamily="49" charset="-128"/>
                  <a:ea typeface="AR丸ゴシック体M" panose="020F0609000000000000" pitchFamily="49" charset="-128"/>
                </a:rPr>
                <a:t>　➢ 施設</a:t>
              </a:r>
              <a:r>
                <a:rPr lang="ja-JP" altLang="en-US" sz="1100" dirty="0">
                  <a:solidFill>
                    <a:prstClr val="black"/>
                  </a:solidFill>
                  <a:latin typeface="AR丸ゴシック体M" panose="020F0609000000000000" pitchFamily="49" charset="-128"/>
                  <a:ea typeface="AR丸ゴシック体M" panose="020F0609000000000000" pitchFamily="49" charset="-128"/>
                </a:rPr>
                <a:t>の</a:t>
              </a:r>
              <a:r>
                <a:rPr lang="ja-JP" altLang="en-US" sz="1100" dirty="0" smtClean="0">
                  <a:solidFill>
                    <a:prstClr val="black"/>
                  </a:solidFill>
                  <a:latin typeface="AR丸ゴシック体M" panose="020F0609000000000000" pitchFamily="49" charset="-128"/>
                  <a:ea typeface="AR丸ゴシック体M" panose="020F0609000000000000" pitchFamily="49" charset="-128"/>
                </a:rPr>
                <a:t>整備　　➢ 防災</a:t>
              </a:r>
              <a:r>
                <a:rPr lang="ja-JP" altLang="en-US" sz="1100" dirty="0">
                  <a:solidFill>
                    <a:prstClr val="black"/>
                  </a:solidFill>
                  <a:latin typeface="AR丸ゴシック体M" panose="020F0609000000000000" pitchFamily="49" charset="-128"/>
                  <a:ea typeface="AR丸ゴシック体M" panose="020F0609000000000000" pitchFamily="49" charset="-128"/>
                </a:rPr>
                <a:t>教育及び訓練の</a:t>
              </a:r>
              <a:r>
                <a:rPr lang="ja-JP" altLang="en-US" sz="1100" dirty="0" smtClean="0">
                  <a:solidFill>
                    <a:prstClr val="black"/>
                  </a:solidFill>
                  <a:latin typeface="AR丸ゴシック体M" panose="020F0609000000000000" pitchFamily="49" charset="-128"/>
                  <a:ea typeface="AR丸ゴシック体M" panose="020F0609000000000000" pitchFamily="49" charset="-128"/>
                </a:rPr>
                <a:t>実施</a:t>
              </a:r>
              <a:endParaRPr lang="en-US" altLang="ja-JP" sz="110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r>
                <a:rPr lang="ja-JP" altLang="en-US" sz="1100" dirty="0" smtClean="0">
                  <a:solidFill>
                    <a:prstClr val="black"/>
                  </a:solidFill>
                  <a:latin typeface="AR丸ゴシック体M" panose="020F0609000000000000" pitchFamily="49" charset="-128"/>
                  <a:ea typeface="AR丸ゴシック体M" panose="020F0609000000000000" pitchFamily="49" charset="-128"/>
                </a:rPr>
                <a:t>➢ そのほか利用者の円滑かつ迅速な避難の確保を図るために必要</a:t>
              </a:r>
              <a:r>
                <a:rPr lang="ja-JP" altLang="en-US" sz="1100" dirty="0">
                  <a:solidFill>
                    <a:prstClr val="black"/>
                  </a:solidFill>
                  <a:latin typeface="AR丸ゴシック体M" panose="020F0609000000000000" pitchFamily="49" charset="-128"/>
                  <a:ea typeface="AR丸ゴシック体M" panose="020F0609000000000000" pitchFamily="49" charset="-128"/>
                </a:rPr>
                <a:t>な</a:t>
              </a:r>
              <a:r>
                <a:rPr lang="ja-JP" altLang="en-US" sz="1100" dirty="0" smtClean="0">
                  <a:solidFill>
                    <a:prstClr val="black"/>
                  </a:solidFill>
                  <a:latin typeface="AR丸ゴシック体M" panose="020F0609000000000000" pitchFamily="49" charset="-128"/>
                  <a:ea typeface="AR丸ゴシック体M" panose="020F0609000000000000" pitchFamily="49" charset="-128"/>
                </a:rPr>
                <a:t>措置</a:t>
              </a:r>
              <a:r>
                <a:rPr lang="ja-JP" altLang="en-US" sz="1100" dirty="0">
                  <a:solidFill>
                    <a:prstClr val="black"/>
                  </a:solidFill>
                  <a:latin typeface="AR丸ゴシック体M" panose="020F0609000000000000" pitchFamily="49" charset="-128"/>
                  <a:ea typeface="AR丸ゴシック体M" panose="020F0609000000000000" pitchFamily="49" charset="-128"/>
                </a:rPr>
                <a:t>　</a:t>
              </a:r>
              <a:r>
                <a:rPr lang="ja-JP" altLang="en-US" sz="1100" dirty="0" smtClean="0">
                  <a:solidFill>
                    <a:prstClr val="black"/>
                  </a:solidFill>
                  <a:latin typeface="AR丸ゴシック体M" panose="020F0609000000000000" pitchFamily="49" charset="-128"/>
                  <a:ea typeface="AR丸ゴシック体M" panose="020F0609000000000000" pitchFamily="49" charset="-128"/>
                </a:rPr>
                <a:t>　に</a:t>
              </a:r>
              <a:r>
                <a:rPr lang="ja-JP" altLang="en-US" sz="1100" dirty="0">
                  <a:solidFill>
                    <a:prstClr val="black"/>
                  </a:solidFill>
                  <a:latin typeface="AR丸ゴシック体M" panose="020F0609000000000000" pitchFamily="49" charset="-128"/>
                  <a:ea typeface="AR丸ゴシック体M" panose="020F0609000000000000" pitchFamily="49" charset="-128"/>
                </a:rPr>
                <a:t>関する事項</a:t>
              </a:r>
              <a:endParaRPr lang="en-US" altLang="ja-JP" sz="1100" dirty="0" smtClean="0">
                <a:solidFill>
                  <a:prstClr val="black"/>
                </a:solidFill>
                <a:latin typeface="AR丸ゴシック体M" panose="020F0609000000000000" pitchFamily="49" charset="-128"/>
                <a:ea typeface="AR丸ゴシック体M" panose="020F0609000000000000" pitchFamily="49" charset="-128"/>
              </a:endParaRPr>
            </a:p>
          </p:txBody>
        </p:sp>
      </p:grpSp>
      <p:sp>
        <p:nvSpPr>
          <p:cNvPr id="5" name="角丸四角形 4"/>
          <p:cNvSpPr/>
          <p:nvPr/>
        </p:nvSpPr>
        <p:spPr>
          <a:xfrm>
            <a:off x="7056621" y="143"/>
            <a:ext cx="1728000" cy="1078186"/>
          </a:xfrm>
          <a:prstGeom prst="roundRect">
            <a:avLst>
              <a:gd name="adj" fmla="val 11157"/>
            </a:avLst>
          </a:prstGeom>
        </p:spPr>
        <p:style>
          <a:lnRef idx="1">
            <a:schemeClr val="accent4"/>
          </a:lnRef>
          <a:fillRef idx="2">
            <a:schemeClr val="accent4"/>
          </a:fillRef>
          <a:effectRef idx="1">
            <a:schemeClr val="accent4"/>
          </a:effectRef>
          <a:fontRef idx="minor">
            <a:schemeClr val="dk1"/>
          </a:fontRef>
        </p:style>
        <p:txBody>
          <a:bodyPr rtlCol="0" anchor="ctr"/>
          <a:lstStyle/>
          <a:p>
            <a:pPr marL="92075" indent="-92075"/>
            <a:r>
              <a:rPr kumimoji="1" lang="ja-JP" altLang="en-US" sz="1050" dirty="0" smtClean="0"/>
              <a:t>➢見栄えを良くするため、文章の途中で改行している箇所があります。</a:t>
            </a:r>
            <a:endParaRPr lang="en-US" altLang="ja-JP" sz="1050" dirty="0" smtClean="0"/>
          </a:p>
          <a:p>
            <a:pPr marL="92075" indent="-92075"/>
            <a:r>
              <a:rPr kumimoji="1" lang="ja-JP" altLang="en-US" sz="1050" dirty="0" smtClean="0"/>
              <a:t>➢印刷する際は、</a:t>
            </a:r>
            <a:r>
              <a:rPr lang="ja-JP" altLang="en-US" sz="1050" dirty="0" smtClean="0"/>
              <a:t>うまく表示されているか確認してください。</a:t>
            </a:r>
            <a:endParaRPr kumimoji="1" lang="en-US" altLang="ja-JP" sz="1050" dirty="0" smtClean="0"/>
          </a:p>
        </p:txBody>
      </p:sp>
      <p:sp>
        <p:nvSpPr>
          <p:cNvPr id="6" name="角丸四角形 5"/>
          <p:cNvSpPr/>
          <p:nvPr/>
        </p:nvSpPr>
        <p:spPr>
          <a:xfrm>
            <a:off x="704850" y="8652006"/>
            <a:ext cx="6167435" cy="288000"/>
          </a:xfrm>
          <a:prstGeom prst="roundRect">
            <a:avLst>
              <a:gd name="adj" fmla="val 27698"/>
            </a:avLst>
          </a:prstGeom>
          <a:solidFill>
            <a:schemeClr val="accent1">
              <a:lumMod val="20000"/>
              <a:lumOff val="80000"/>
            </a:schemeClr>
          </a:solidFill>
          <a:ln w="12700">
            <a:solidFill>
              <a:schemeClr val="accent1">
                <a:lumMod val="60000"/>
                <a:lumOff val="40000"/>
              </a:schemeClr>
            </a:solidFill>
          </a:ln>
        </p:spPr>
        <p:style>
          <a:lnRef idx="2">
            <a:schemeClr val="accent4"/>
          </a:lnRef>
          <a:fillRef idx="1">
            <a:schemeClr val="lt1"/>
          </a:fillRef>
          <a:effectRef idx="0">
            <a:schemeClr val="accent4"/>
          </a:effectRef>
          <a:fontRef idx="minor">
            <a:schemeClr val="dk1"/>
          </a:fontRef>
        </p:style>
        <p:txBody>
          <a:bodyPr lIns="36000" tIns="0" rIns="36000" bIns="0" rtlCol="0" anchor="ctr"/>
          <a:lstStyle/>
          <a:p>
            <a:pPr marL="85725" indent="-85725" algn="just"/>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国土</a:t>
            </a:r>
            <a:r>
              <a:rPr lang="ja-JP" altLang="en-US" sz="800" dirty="0">
                <a:latin typeface="HG丸ｺﾞｼｯｸM-PRO" panose="020F0600000000000000" pitchFamily="50" charset="-128"/>
                <a:ea typeface="HG丸ｺﾞｼｯｸM-PRO" panose="020F0600000000000000" pitchFamily="50" charset="-128"/>
              </a:rPr>
              <a:t>交通省砂防部ホームページ（</a:t>
            </a:r>
            <a:r>
              <a:rPr lang="en-US" altLang="ja-JP" sz="800" dirty="0">
                <a:latin typeface="HG丸ｺﾞｼｯｸM-PRO" panose="020F0600000000000000" pitchFamily="50" charset="-128"/>
                <a:ea typeface="HG丸ｺﾞｼｯｸM-PRO" panose="020F0600000000000000" pitchFamily="50" charset="-128"/>
              </a:rPr>
              <a:t>http://www.mlit.go.jp/mizukokudo/sabo/sabo01_fr_000012.html</a:t>
            </a:r>
            <a:r>
              <a:rPr lang="ja-JP" altLang="en-US" sz="800" dirty="0" smtClean="0">
                <a:latin typeface="HG丸ｺﾞｼｯｸM-PRO" panose="020F0600000000000000" pitchFamily="50" charset="-128"/>
                <a:ea typeface="HG丸ｺﾞｼｯｸM-PRO" panose="020F0600000000000000" pitchFamily="50" charset="-128"/>
              </a:rPr>
              <a:t>）に「</a:t>
            </a:r>
            <a:r>
              <a:rPr lang="ja-JP" altLang="en-US" sz="800" dirty="0" smtClean="0">
                <a:latin typeface="ＤＦ特太ゴシック体" panose="020B0509000000000000" pitchFamily="49" charset="-128"/>
                <a:ea typeface="ＤＦ特太ゴシック体" panose="020B0509000000000000" pitchFamily="49" charset="-128"/>
              </a:rPr>
              <a:t>要配慮者利用施設管理者のための土砂</a:t>
            </a:r>
            <a:r>
              <a:rPr lang="ja-JP" altLang="en-US" sz="800" dirty="0">
                <a:latin typeface="ＤＦ特太ゴシック体" panose="020B0509000000000000" pitchFamily="49" charset="-128"/>
                <a:ea typeface="ＤＦ特太ゴシック体" panose="020B0509000000000000" pitchFamily="49" charset="-128"/>
              </a:rPr>
              <a:t>災害に関する避難確保計画作成の手引き</a:t>
            </a:r>
            <a:r>
              <a:rPr lang="ja-JP" altLang="en-US" sz="800" dirty="0">
                <a:latin typeface="HG丸ｺﾞｼｯｸM-PRO" panose="020F0600000000000000" pitchFamily="50" charset="-128"/>
                <a:ea typeface="HG丸ｺﾞｼｯｸM-PRO" panose="020F0600000000000000" pitchFamily="50" charset="-128"/>
              </a:rPr>
              <a:t>」を掲載していますので、計画作成の参考としてください</a:t>
            </a:r>
            <a:r>
              <a:rPr lang="ja-JP" altLang="en-US" sz="800" dirty="0" smtClean="0">
                <a:latin typeface="HG丸ｺﾞｼｯｸM-PRO" panose="020F0600000000000000" pitchFamily="50" charset="-128"/>
                <a:ea typeface="HG丸ｺﾞｼｯｸM-PRO" panose="020F0600000000000000" pitchFamily="50" charset="-128"/>
              </a:rPr>
              <a:t>。</a:t>
            </a:r>
            <a:endParaRPr lang="ja-JP" altLang="en-US" sz="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29677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35571" y="5345906"/>
            <a:ext cx="6444031" cy="2347163"/>
          </a:xfrm>
          <a:prstGeom prst="rect">
            <a:avLst/>
          </a:prstGeom>
        </p:spPr>
      </p:pic>
      <p:sp>
        <p:nvSpPr>
          <p:cNvPr id="10" name="テキスト ボックス 9"/>
          <p:cNvSpPr txBox="1"/>
          <p:nvPr/>
        </p:nvSpPr>
        <p:spPr>
          <a:xfrm>
            <a:off x="560388" y="850881"/>
            <a:ext cx="6308458" cy="534368"/>
          </a:xfrm>
          <a:prstGeom prst="rect">
            <a:avLst/>
          </a:prstGeom>
          <a:noFill/>
        </p:spPr>
        <p:txBody>
          <a:bodyPr wrap="square" lIns="36000" tIns="36000" rIns="36000" bIns="36000" rtlCol="0">
            <a:spAutoFit/>
          </a:bodyPr>
          <a:lstStyle/>
          <a:p>
            <a:pPr marL="177800" indent="-177800" algn="just">
              <a:lnSpc>
                <a:spcPts val="1800"/>
              </a:lnSpc>
            </a:pPr>
            <a:r>
              <a:rPr lang="ja-JP" altLang="en-US" sz="1600" dirty="0" smtClean="0">
                <a:solidFill>
                  <a:schemeClr val="accent1">
                    <a:lumMod val="75000"/>
                  </a:schemeClr>
                </a:solidFill>
                <a:latin typeface="AR丸ゴシック体M" panose="020F0609000000000000" pitchFamily="49" charset="-128"/>
                <a:ea typeface="AR丸ゴシック体M" panose="020F0609000000000000" pitchFamily="49" charset="-128"/>
              </a:rPr>
              <a:t>●</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　避難確保計画を作成・変更したときは、</a:t>
            </a:r>
            <a:r>
              <a:rPr lang="ja-JP" altLang="en-US" sz="1600" dirty="0">
                <a:solidFill>
                  <a:prstClr val="black"/>
                </a:solidFill>
                <a:latin typeface="AR丸ゴシック体M" panose="020F0609000000000000" pitchFamily="49" charset="-128"/>
                <a:ea typeface="AR丸ゴシック体M" panose="020F0609000000000000" pitchFamily="49" charset="-128"/>
              </a:rPr>
              <a:t>遅滞</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なく、その計画を</a:t>
            </a:r>
            <a:r>
              <a:rPr lang="ja-JP" altLang="en-US" sz="1600" dirty="0" smtClean="0">
                <a:solidFill>
                  <a:schemeClr val="accent1">
                    <a:lumMod val="75000"/>
                  </a:schemeClr>
                </a:solidFill>
                <a:latin typeface="ＤＦ特太ゴシック体" panose="020B0509000000000000" pitchFamily="49" charset="-128"/>
                <a:ea typeface="ＤＦ特太ゴシック体" panose="020B0509000000000000" pitchFamily="49" charset="-128"/>
              </a:rPr>
              <a:t>市町村長へ報告</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する必要があります。</a:t>
            </a:r>
            <a:endParaRPr lang="en-US" altLang="ja-JP" sz="1600" dirty="0" smtClean="0">
              <a:solidFill>
                <a:prstClr val="black"/>
              </a:solidFill>
              <a:latin typeface="AR丸ゴシック体M" panose="020F0609000000000000" pitchFamily="49" charset="-128"/>
              <a:ea typeface="AR丸ゴシック体M" panose="020F0609000000000000" pitchFamily="49" charset="-128"/>
            </a:endParaRPr>
          </a:p>
        </p:txBody>
      </p:sp>
      <p:grpSp>
        <p:nvGrpSpPr>
          <p:cNvPr id="11" name="グループ化 10"/>
          <p:cNvGrpSpPr/>
          <p:nvPr/>
        </p:nvGrpSpPr>
        <p:grpSpPr>
          <a:xfrm>
            <a:off x="86587" y="65581"/>
            <a:ext cx="6782259" cy="679115"/>
            <a:chOff x="86587" y="7179043"/>
            <a:chExt cx="6782259" cy="679115"/>
          </a:xfrm>
        </p:grpSpPr>
        <p:sp>
          <p:nvSpPr>
            <p:cNvPr id="12" name="角丸四角形 11"/>
            <p:cNvSpPr/>
            <p:nvPr/>
          </p:nvSpPr>
          <p:spPr>
            <a:xfrm>
              <a:off x="252046" y="7390158"/>
              <a:ext cx="6616800" cy="468000"/>
            </a:xfrm>
            <a:prstGeom prst="roundRect">
              <a:avLst>
                <a:gd name="adj" fmla="val 50000"/>
              </a:avLst>
            </a:prstGeom>
            <a:solidFill>
              <a:schemeClr val="accent1">
                <a:lumMod val="75000"/>
              </a:schemeClr>
            </a:solidFill>
            <a:ln w="6350" cap="flat" cmpd="sng" algn="ctr">
              <a:solidFill>
                <a:schemeClr val="accent1">
                  <a:lumMod val="75000"/>
                </a:schemeClr>
              </a:solidFill>
              <a:prstDash val="solid"/>
              <a:miter lim="800000"/>
            </a:ln>
            <a:effectLst/>
          </p:spPr>
          <p:txBody>
            <a:bodyPr rtlCol="0" anchor="ctr"/>
            <a:lstStyle/>
            <a:p>
              <a:pPr algn="ctr" eaLnBrk="1" fontAlgn="auto" hangingPunct="1">
                <a:spcBef>
                  <a:spcPts val="0"/>
                </a:spcBef>
                <a:spcAft>
                  <a:spcPts val="0"/>
                </a:spcAft>
              </a:pPr>
              <a:endParaRPr kumimoji="0" lang="en-US" altLang="ja-JP" kern="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13" name="円/楕円 12"/>
            <p:cNvSpPr/>
            <p:nvPr/>
          </p:nvSpPr>
          <p:spPr>
            <a:xfrm>
              <a:off x="86587" y="7179043"/>
              <a:ext cx="648000" cy="648000"/>
            </a:xfrm>
            <a:prstGeom prst="ellipse">
              <a:avLst/>
            </a:prstGeom>
            <a:solidFill>
              <a:schemeClr val="bg1"/>
            </a:solidFill>
            <a:ln w="76200" cap="flat" cmpd="thickThin" algn="ctr">
              <a:solidFill>
                <a:schemeClr val="accent1">
                  <a:lumMod val="75000"/>
                </a:schemeClr>
              </a:solidFill>
              <a:prstDash val="solid"/>
              <a:miter lim="800000"/>
            </a:ln>
            <a:effectLst/>
          </p:spPr>
          <p:txBody>
            <a:bodyPr lIns="36000" tIns="0" rIns="36000" bIns="36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3600" kern="0" noProof="0" dirty="0">
                  <a:solidFill>
                    <a:schemeClr val="accent1">
                      <a:lumMod val="75000"/>
                    </a:schemeClr>
                  </a:solidFill>
                  <a:latin typeface="AR Pゴシック体S" panose="020B0A00000000000000" pitchFamily="50" charset="-128"/>
                  <a:ea typeface="AR Pゴシック体S" panose="020B0A00000000000000" pitchFamily="50" charset="-128"/>
                </a:rPr>
                <a:t>2</a:t>
              </a:r>
              <a:endParaRPr kumimoji="0" lang="ja-JP" altLang="en-US" sz="3600" b="0" i="0" u="none" strike="noStrike" kern="0" cap="none" spc="0" normalizeH="0" baseline="0" noProof="0" dirty="0" smtClean="0">
                <a:ln>
                  <a:noFill/>
                </a:ln>
                <a:solidFill>
                  <a:schemeClr val="accent1">
                    <a:lumMod val="75000"/>
                  </a:schemeClr>
                </a:solidFill>
                <a:effectLst/>
                <a:uLnTx/>
                <a:uFillTx/>
                <a:latin typeface="AR Pゴシック体S" panose="020B0A00000000000000" pitchFamily="50" charset="-128"/>
                <a:ea typeface="AR Pゴシック体S" panose="020B0A00000000000000" pitchFamily="50" charset="-128"/>
              </a:endParaRPr>
            </a:p>
          </p:txBody>
        </p:sp>
        <p:sp>
          <p:nvSpPr>
            <p:cNvPr id="14" name="テキスト ボックス 13"/>
            <p:cNvSpPr txBox="1"/>
            <p:nvPr/>
          </p:nvSpPr>
          <p:spPr>
            <a:xfrm>
              <a:off x="865187" y="7433918"/>
              <a:ext cx="2286000" cy="380480"/>
            </a:xfrm>
            <a:prstGeom prst="rect">
              <a:avLst/>
            </a:prstGeom>
            <a:noFill/>
          </p:spPr>
          <p:txBody>
            <a:bodyPr wrap="square" lIns="36000" tIns="36000" rIns="36000" bIns="36000" rtlCol="0">
              <a:spAutoFit/>
            </a:bodyPr>
            <a:lstStyle/>
            <a:p>
              <a:pPr eaLnBrk="1" fontAlgn="auto" hangingPunct="1">
                <a:spcBef>
                  <a:spcPts val="0"/>
                </a:spcBef>
                <a:spcAft>
                  <a:spcPts val="0"/>
                </a:spcAft>
              </a:pPr>
              <a:r>
                <a:rPr kumimoji="0" lang="ja-JP" altLang="en-US" sz="2000" b="1" kern="0" dirty="0" smtClean="0">
                  <a:solidFill>
                    <a:schemeClr val="bg1"/>
                  </a:solidFill>
                  <a:latin typeface="AR丸ゴシック体M" panose="020F0609000000000000" pitchFamily="49" charset="-128"/>
                  <a:ea typeface="AR丸ゴシック体M" panose="020F0609000000000000" pitchFamily="49" charset="-128"/>
                </a:rPr>
                <a:t>市町村長への報告</a:t>
              </a:r>
              <a:endParaRPr kumimoji="0" lang="en-US" altLang="ja-JP" sz="2000" b="1" kern="0" dirty="0" smtClean="0">
                <a:solidFill>
                  <a:schemeClr val="bg1"/>
                </a:solidFill>
                <a:latin typeface="AR丸ゴシック体M" panose="020F0609000000000000" pitchFamily="49" charset="-128"/>
                <a:ea typeface="AR丸ゴシック体M" panose="020F0609000000000000" pitchFamily="49" charset="-128"/>
              </a:endParaRPr>
            </a:p>
          </p:txBody>
        </p:sp>
      </p:grpSp>
      <p:grpSp>
        <p:nvGrpSpPr>
          <p:cNvPr id="21" name="グループ化 20"/>
          <p:cNvGrpSpPr/>
          <p:nvPr/>
        </p:nvGrpSpPr>
        <p:grpSpPr>
          <a:xfrm>
            <a:off x="86587" y="2165826"/>
            <a:ext cx="6782260" cy="675305"/>
            <a:chOff x="86587" y="7179043"/>
            <a:chExt cx="6782260" cy="675305"/>
          </a:xfrm>
        </p:grpSpPr>
        <p:sp>
          <p:nvSpPr>
            <p:cNvPr id="22" name="角丸四角形 21"/>
            <p:cNvSpPr/>
            <p:nvPr/>
          </p:nvSpPr>
          <p:spPr>
            <a:xfrm>
              <a:off x="252047" y="7386348"/>
              <a:ext cx="6616800" cy="468000"/>
            </a:xfrm>
            <a:prstGeom prst="roundRect">
              <a:avLst>
                <a:gd name="adj" fmla="val 50000"/>
              </a:avLst>
            </a:prstGeom>
            <a:solidFill>
              <a:schemeClr val="accent1">
                <a:lumMod val="75000"/>
              </a:schemeClr>
            </a:solidFill>
            <a:ln w="6350" cap="flat" cmpd="sng" algn="ctr">
              <a:solidFill>
                <a:schemeClr val="accent1">
                  <a:lumMod val="75000"/>
                </a:schemeClr>
              </a:solidFill>
              <a:prstDash val="solid"/>
              <a:miter lim="800000"/>
            </a:ln>
            <a:effectLst/>
          </p:spPr>
          <p:txBody>
            <a:bodyPr rtlCol="0" anchor="ctr"/>
            <a:lstStyle/>
            <a:p>
              <a:pPr algn="ctr" eaLnBrk="1" fontAlgn="auto" hangingPunct="1">
                <a:spcBef>
                  <a:spcPts val="0"/>
                </a:spcBef>
                <a:spcAft>
                  <a:spcPts val="0"/>
                </a:spcAft>
              </a:pPr>
              <a:endParaRPr kumimoji="0" lang="en-US" altLang="ja-JP" kern="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23" name="円/楕円 22"/>
            <p:cNvSpPr/>
            <p:nvPr/>
          </p:nvSpPr>
          <p:spPr>
            <a:xfrm>
              <a:off x="86587" y="7179043"/>
              <a:ext cx="648000" cy="648000"/>
            </a:xfrm>
            <a:prstGeom prst="ellipse">
              <a:avLst/>
            </a:prstGeom>
            <a:solidFill>
              <a:schemeClr val="bg1"/>
            </a:solidFill>
            <a:ln w="76200" cap="flat" cmpd="thickThin" algn="ctr">
              <a:solidFill>
                <a:schemeClr val="accent1">
                  <a:lumMod val="75000"/>
                </a:schemeClr>
              </a:solidFill>
              <a:prstDash val="solid"/>
              <a:miter lim="800000"/>
            </a:ln>
            <a:effectLst/>
          </p:spPr>
          <p:txBody>
            <a:bodyPr lIns="36000" tIns="0" rIns="36000" bIns="36000"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3600" kern="0" dirty="0">
                  <a:solidFill>
                    <a:schemeClr val="accent1">
                      <a:lumMod val="75000"/>
                    </a:schemeClr>
                  </a:solidFill>
                  <a:latin typeface="AR Pゴシック体S" panose="020B0A00000000000000" pitchFamily="50" charset="-128"/>
                  <a:ea typeface="AR Pゴシック体S" panose="020B0A00000000000000" pitchFamily="50" charset="-128"/>
                </a:rPr>
                <a:t>3</a:t>
              </a:r>
              <a:endParaRPr kumimoji="0" lang="ja-JP" altLang="en-US" sz="3600" b="0" i="0" u="none" strike="noStrike" kern="0" cap="none" spc="0" normalizeH="0" baseline="0" noProof="0" dirty="0" smtClean="0">
                <a:ln>
                  <a:noFill/>
                </a:ln>
                <a:solidFill>
                  <a:schemeClr val="accent1">
                    <a:lumMod val="75000"/>
                  </a:schemeClr>
                </a:solidFill>
                <a:effectLst/>
                <a:uLnTx/>
                <a:uFillTx/>
                <a:latin typeface="AR Pゴシック体S" panose="020B0A00000000000000" pitchFamily="50" charset="-128"/>
                <a:ea typeface="AR Pゴシック体S" panose="020B0A00000000000000" pitchFamily="50" charset="-128"/>
              </a:endParaRPr>
            </a:p>
          </p:txBody>
        </p:sp>
        <p:sp>
          <p:nvSpPr>
            <p:cNvPr id="24" name="テキスト ボックス 23"/>
            <p:cNvSpPr txBox="1"/>
            <p:nvPr/>
          </p:nvSpPr>
          <p:spPr>
            <a:xfrm>
              <a:off x="865187" y="7430108"/>
              <a:ext cx="1981200" cy="380480"/>
            </a:xfrm>
            <a:prstGeom prst="rect">
              <a:avLst/>
            </a:prstGeom>
            <a:noFill/>
          </p:spPr>
          <p:txBody>
            <a:bodyPr wrap="square" lIns="36000" tIns="36000" rIns="36000" bIns="36000" rtlCol="0">
              <a:spAutoFit/>
            </a:bodyPr>
            <a:lstStyle/>
            <a:p>
              <a:pPr eaLnBrk="1" fontAlgn="auto" hangingPunct="1">
                <a:spcBef>
                  <a:spcPts val="0"/>
                </a:spcBef>
                <a:spcAft>
                  <a:spcPts val="0"/>
                </a:spcAft>
              </a:pPr>
              <a:r>
                <a:rPr kumimoji="0" lang="ja-JP" altLang="en-US" sz="2000" b="1" kern="0" dirty="0" smtClean="0">
                  <a:solidFill>
                    <a:schemeClr val="bg1"/>
                  </a:solidFill>
                  <a:latin typeface="AR丸ゴシック体M" panose="020F0609000000000000" pitchFamily="49" charset="-128"/>
                  <a:ea typeface="AR丸ゴシック体M" panose="020F0609000000000000" pitchFamily="49" charset="-128"/>
                </a:rPr>
                <a:t>避難</a:t>
              </a:r>
              <a:r>
                <a:rPr kumimoji="0" lang="ja-JP" altLang="en-US" sz="2000" b="1" kern="0" dirty="0">
                  <a:solidFill>
                    <a:schemeClr val="bg1"/>
                  </a:solidFill>
                  <a:latin typeface="AR丸ゴシック体M" panose="020F0609000000000000" pitchFamily="49" charset="-128"/>
                  <a:ea typeface="AR丸ゴシック体M" panose="020F0609000000000000" pitchFamily="49" charset="-128"/>
                </a:rPr>
                <a:t>訓練</a:t>
              </a:r>
              <a:r>
                <a:rPr kumimoji="0" lang="ja-JP" altLang="en-US" sz="2000" b="1" kern="0" dirty="0" smtClean="0">
                  <a:solidFill>
                    <a:schemeClr val="bg1"/>
                  </a:solidFill>
                  <a:latin typeface="AR丸ゴシック体M" panose="020F0609000000000000" pitchFamily="49" charset="-128"/>
                  <a:ea typeface="AR丸ゴシック体M" panose="020F0609000000000000" pitchFamily="49" charset="-128"/>
                </a:rPr>
                <a:t>の</a:t>
              </a:r>
              <a:r>
                <a:rPr kumimoji="0" lang="ja-JP" altLang="en-US" sz="2000" b="1" kern="0" dirty="0">
                  <a:solidFill>
                    <a:schemeClr val="bg1"/>
                  </a:solidFill>
                  <a:latin typeface="AR丸ゴシック体M" panose="020F0609000000000000" pitchFamily="49" charset="-128"/>
                  <a:ea typeface="AR丸ゴシック体M" panose="020F0609000000000000" pitchFamily="49" charset="-128"/>
                </a:rPr>
                <a:t>実施</a:t>
              </a:r>
              <a:endParaRPr kumimoji="0" lang="en-US" altLang="ja-JP" sz="2000" b="1" kern="0" dirty="0" smtClean="0">
                <a:solidFill>
                  <a:schemeClr val="bg1"/>
                </a:solidFill>
                <a:latin typeface="AR丸ゴシック体M" panose="020F0609000000000000" pitchFamily="49" charset="-128"/>
                <a:ea typeface="AR丸ゴシック体M" panose="020F0609000000000000" pitchFamily="49" charset="-128"/>
              </a:endParaRPr>
            </a:p>
          </p:txBody>
        </p:sp>
      </p:grpSp>
      <p:sp>
        <p:nvSpPr>
          <p:cNvPr id="25" name="テキスト ボックス 24"/>
          <p:cNvSpPr txBox="1"/>
          <p:nvPr/>
        </p:nvSpPr>
        <p:spPr>
          <a:xfrm>
            <a:off x="560388" y="2936189"/>
            <a:ext cx="6308458" cy="765200"/>
          </a:xfrm>
          <a:prstGeom prst="rect">
            <a:avLst/>
          </a:prstGeom>
          <a:noFill/>
        </p:spPr>
        <p:txBody>
          <a:bodyPr wrap="square" lIns="36000" tIns="36000" rIns="36000" bIns="36000" rtlCol="0">
            <a:spAutoFit/>
          </a:bodyPr>
          <a:lstStyle/>
          <a:p>
            <a:pPr marL="177800" indent="-177800" algn="just">
              <a:lnSpc>
                <a:spcPts val="1800"/>
              </a:lnSpc>
            </a:pPr>
            <a:r>
              <a:rPr lang="ja-JP" altLang="en-US" sz="1600" dirty="0" smtClean="0">
                <a:solidFill>
                  <a:schemeClr val="accent1">
                    <a:lumMod val="75000"/>
                  </a:schemeClr>
                </a:solidFill>
                <a:latin typeface="AR丸ゴシック体M" panose="020F0609000000000000" pitchFamily="49" charset="-128"/>
                <a:ea typeface="AR丸ゴシック体M" panose="020F0609000000000000" pitchFamily="49" charset="-128"/>
              </a:rPr>
              <a:t>●</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　避難確保計画に基づいて避難訓練を実施します</a:t>
            </a:r>
            <a:r>
              <a:rPr lang="ja-JP" altLang="en-US" sz="1600" dirty="0">
                <a:solidFill>
                  <a:prstClr val="black"/>
                </a:solidFill>
                <a:latin typeface="AR丸ゴシック体M" panose="020F0609000000000000" pitchFamily="49" charset="-128"/>
                <a:ea typeface="AR丸ゴシック体M" panose="020F0609000000000000" pitchFamily="49" charset="-128"/>
              </a:rPr>
              <a:t>。職員のほか、可能な範囲で利用者の方々にも協力してもらうなど、</a:t>
            </a:r>
            <a:r>
              <a:rPr lang="ja-JP" altLang="en-US" sz="1600" dirty="0">
                <a:solidFill>
                  <a:schemeClr val="accent1">
                    <a:lumMod val="75000"/>
                  </a:schemeClr>
                </a:solidFill>
                <a:latin typeface="ＤＦ特太ゴシック体" panose="020B0509000000000000" pitchFamily="49" charset="-128"/>
                <a:ea typeface="ＤＦ特太ゴシック体" panose="020B0509000000000000" pitchFamily="49" charset="-128"/>
              </a:rPr>
              <a:t>多くの</a:t>
            </a:r>
            <a:r>
              <a:rPr lang="ja-JP" altLang="en-US" sz="1600" dirty="0" smtClean="0">
                <a:solidFill>
                  <a:schemeClr val="accent1">
                    <a:lumMod val="75000"/>
                  </a:schemeClr>
                </a:solidFill>
                <a:latin typeface="ＤＦ特太ゴシック体" panose="020B0509000000000000" pitchFamily="49" charset="-128"/>
                <a:ea typeface="ＤＦ特太ゴシック体" panose="020B0509000000000000" pitchFamily="49" charset="-128"/>
              </a:rPr>
              <a:t>方々</a:t>
            </a:r>
            <a:r>
              <a:rPr lang="ja-JP" altLang="en-US" sz="1600" dirty="0">
                <a:solidFill>
                  <a:schemeClr val="accent1">
                    <a:lumMod val="75000"/>
                  </a:schemeClr>
                </a:solidFill>
                <a:latin typeface="ＤＦ特太ゴシック体" panose="020B0509000000000000" pitchFamily="49" charset="-128"/>
                <a:ea typeface="ＤＦ特太ゴシック体" panose="020B0509000000000000" pitchFamily="49" charset="-128"/>
              </a:rPr>
              <a:t>が</a:t>
            </a:r>
            <a:r>
              <a:rPr lang="ja-JP" altLang="en-US" sz="1600" dirty="0" smtClean="0">
                <a:solidFill>
                  <a:schemeClr val="accent1">
                    <a:lumMod val="75000"/>
                  </a:schemeClr>
                </a:solidFill>
                <a:latin typeface="ＤＦ特太ゴシック体" panose="020B0509000000000000" pitchFamily="49" charset="-128"/>
                <a:ea typeface="ＤＦ特太ゴシック体" panose="020B0509000000000000" pitchFamily="49" charset="-128"/>
              </a:rPr>
              <a:t>避難</a:t>
            </a:r>
            <a:r>
              <a:rPr lang="ja-JP" altLang="en-US" sz="1600" dirty="0">
                <a:solidFill>
                  <a:schemeClr val="accent1">
                    <a:lumMod val="75000"/>
                  </a:schemeClr>
                </a:solidFill>
                <a:latin typeface="ＤＦ特太ゴシック体" panose="020B0509000000000000" pitchFamily="49" charset="-128"/>
                <a:ea typeface="ＤＦ特太ゴシック体" panose="020B0509000000000000" pitchFamily="49" charset="-128"/>
              </a:rPr>
              <a:t>訓練に</a:t>
            </a:r>
            <a:r>
              <a:rPr lang="ja-JP" altLang="en-US" sz="1600" dirty="0" smtClean="0">
                <a:solidFill>
                  <a:schemeClr val="accent1">
                    <a:lumMod val="75000"/>
                  </a:schemeClr>
                </a:solidFill>
                <a:latin typeface="ＤＦ特太ゴシック体" panose="020B0509000000000000" pitchFamily="49" charset="-128"/>
                <a:ea typeface="ＤＦ特太ゴシック体" panose="020B0509000000000000" pitchFamily="49" charset="-128"/>
              </a:rPr>
              <a:t>参加</a:t>
            </a:r>
            <a:r>
              <a:rPr lang="ja-JP" altLang="en-US" sz="1600" dirty="0" smtClean="0">
                <a:latin typeface="AR丸ゴシック体M" panose="020F0609000000000000" pitchFamily="49" charset="-128"/>
                <a:ea typeface="AR丸ゴシック体M" panose="020F0609000000000000" pitchFamily="49" charset="-128"/>
              </a:rPr>
              <a:t>する</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こと</a:t>
            </a:r>
            <a:r>
              <a:rPr lang="ja-JP" altLang="en-US" sz="1600" dirty="0">
                <a:solidFill>
                  <a:prstClr val="black"/>
                </a:solidFill>
                <a:latin typeface="AR丸ゴシック体M" panose="020F0609000000000000" pitchFamily="49" charset="-128"/>
                <a:ea typeface="AR丸ゴシック体M" panose="020F0609000000000000" pitchFamily="49" charset="-128"/>
              </a:rPr>
              <a:t>で、</a:t>
            </a:r>
            <a:r>
              <a:rPr lang="ja-JP" altLang="en-US" sz="1600" dirty="0">
                <a:solidFill>
                  <a:schemeClr val="accent1">
                    <a:lumMod val="75000"/>
                  </a:schemeClr>
                </a:solidFill>
                <a:latin typeface="ＤＦ特太ゴシック体" panose="020B0509000000000000" pitchFamily="49" charset="-128"/>
                <a:ea typeface="ＤＦ特太ゴシック体" panose="020B0509000000000000" pitchFamily="49" charset="-128"/>
              </a:rPr>
              <a:t>より実効性が高まり</a:t>
            </a:r>
            <a:r>
              <a:rPr lang="ja-JP" altLang="en-US" sz="1600" dirty="0">
                <a:solidFill>
                  <a:prstClr val="black"/>
                </a:solidFill>
                <a:latin typeface="AR丸ゴシック体M" panose="020F0609000000000000" pitchFamily="49" charset="-128"/>
                <a:ea typeface="AR丸ゴシック体M" panose="020F0609000000000000" pitchFamily="49" charset="-128"/>
              </a:rPr>
              <a:t>ます</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a:t>
            </a:r>
            <a:endParaRPr lang="en-US" altLang="ja-JP" sz="1600" dirty="0" smtClean="0">
              <a:solidFill>
                <a:prstClr val="black"/>
              </a:solidFill>
              <a:latin typeface="AR丸ゴシック体M" panose="020F0609000000000000" pitchFamily="49" charset="-128"/>
              <a:ea typeface="AR丸ゴシック体M" panose="020F0609000000000000" pitchFamily="49" charset="-128"/>
            </a:endParaRPr>
          </a:p>
        </p:txBody>
      </p:sp>
      <p:sp>
        <p:nvSpPr>
          <p:cNvPr id="26" name="テキスト ボックス 25"/>
          <p:cNvSpPr txBox="1"/>
          <p:nvPr/>
        </p:nvSpPr>
        <p:spPr>
          <a:xfrm>
            <a:off x="560388" y="3745814"/>
            <a:ext cx="6308458" cy="996033"/>
          </a:xfrm>
          <a:prstGeom prst="rect">
            <a:avLst/>
          </a:prstGeom>
          <a:noFill/>
        </p:spPr>
        <p:txBody>
          <a:bodyPr wrap="square" lIns="36000" tIns="36000" rIns="36000" bIns="36000" rtlCol="0">
            <a:spAutoFit/>
          </a:bodyPr>
          <a:lstStyle/>
          <a:p>
            <a:pPr marL="177800" indent="-177800" algn="dist">
              <a:lnSpc>
                <a:spcPts val="1800"/>
              </a:lnSpc>
            </a:pPr>
            <a:r>
              <a:rPr lang="ja-JP" altLang="en-US" sz="1600" dirty="0" smtClean="0">
                <a:solidFill>
                  <a:schemeClr val="accent1">
                    <a:lumMod val="75000"/>
                  </a:schemeClr>
                </a:solidFill>
                <a:latin typeface="AR丸ゴシック体M" panose="020F0609000000000000" pitchFamily="49" charset="-128"/>
                <a:ea typeface="AR丸ゴシック体M" panose="020F0609000000000000" pitchFamily="49" charset="-128"/>
              </a:rPr>
              <a:t>●</a:t>
            </a:r>
            <a:r>
              <a:rPr lang="ja-JP" altLang="en-US" sz="1600" dirty="0">
                <a:solidFill>
                  <a:prstClr val="black"/>
                </a:solidFill>
                <a:latin typeface="AR丸ゴシック体M" panose="020F0609000000000000" pitchFamily="49" charset="-128"/>
                <a:ea typeface="AR丸ゴシック体M" panose="020F0609000000000000" pitchFamily="49" charset="-128"/>
              </a:rPr>
              <a:t>　</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ハザードマップ</a:t>
            </a:r>
            <a:r>
              <a:rPr lang="ja-JP" altLang="en-US" sz="1600" dirty="0">
                <a:solidFill>
                  <a:prstClr val="black"/>
                </a:solidFill>
                <a:latin typeface="AR丸ゴシック体M" panose="020F0609000000000000" pitchFamily="49" charset="-128"/>
                <a:ea typeface="AR丸ゴシック体M" panose="020F0609000000000000" pitchFamily="49" charset="-128"/>
              </a:rPr>
              <a:t>等</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の</a:t>
            </a:r>
            <a:r>
              <a:rPr lang="ja-JP" altLang="en-US" sz="1600" dirty="0">
                <a:solidFill>
                  <a:prstClr val="black"/>
                </a:solidFill>
                <a:latin typeface="AR丸ゴシック体M" panose="020F0609000000000000" pitchFamily="49" charset="-128"/>
                <a:ea typeface="AR丸ゴシック体M" panose="020F0609000000000000" pitchFamily="49" charset="-128"/>
              </a:rPr>
              <a:t>活用の</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ほか、土石流が流れてくると予想</a:t>
            </a:r>
            <a:endParaRPr lang="en-US" altLang="ja-JP" sz="1600" dirty="0" smtClean="0">
              <a:solidFill>
                <a:prstClr val="black"/>
              </a:solidFill>
              <a:latin typeface="AR丸ゴシック体M" panose="020F0609000000000000" pitchFamily="49" charset="-128"/>
              <a:ea typeface="AR丸ゴシック体M" panose="020F0609000000000000" pitchFamily="49" charset="-128"/>
            </a:endParaRPr>
          </a:p>
          <a:p>
            <a:pPr marL="177800" indent="-177800" algn="just">
              <a:lnSpc>
                <a:spcPts val="1800"/>
              </a:lnSpc>
            </a:pPr>
            <a:r>
              <a:rPr lang="ja-JP" altLang="en-US" sz="1350" dirty="0" smtClean="0">
                <a:solidFill>
                  <a:prstClr val="black"/>
                </a:solidFill>
                <a:latin typeface="AR丸ゴシック体M" panose="020F0609000000000000" pitchFamily="49" charset="-128"/>
                <a:ea typeface="AR丸ゴシック体M" panose="020F0609000000000000" pitchFamily="49" charset="-128"/>
              </a:rPr>
              <a:t>　</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される区域や危険な急傾斜地から離れる方向に速やかに避難するなど、施設が立地している</a:t>
            </a:r>
            <a:r>
              <a:rPr lang="ja-JP" altLang="en-US" sz="1600" dirty="0" smtClean="0">
                <a:solidFill>
                  <a:schemeClr val="accent1">
                    <a:lumMod val="75000"/>
                  </a:schemeClr>
                </a:solidFill>
                <a:latin typeface="ＤＦ特太ゴシック体" panose="020B0509000000000000" pitchFamily="49" charset="-128"/>
                <a:ea typeface="ＤＦ特太ゴシック体" panose="020B0509000000000000" pitchFamily="49" charset="-128"/>
              </a:rPr>
              <a:t>土砂災害警戒区域の実情に応じた避難訓練を実施</a:t>
            </a:r>
            <a:r>
              <a:rPr lang="ja-JP" altLang="en-US" sz="1600" dirty="0" smtClean="0">
                <a:solidFill>
                  <a:prstClr val="black"/>
                </a:solidFill>
                <a:latin typeface="AR丸ゴシック体M" panose="020F0609000000000000" pitchFamily="49" charset="-128"/>
                <a:ea typeface="AR丸ゴシック体M" panose="020F0609000000000000" pitchFamily="49" charset="-128"/>
              </a:rPr>
              <a:t>することが重要です。</a:t>
            </a:r>
            <a:endParaRPr lang="en-US" altLang="ja-JP" sz="1600" dirty="0" smtClean="0">
              <a:solidFill>
                <a:prstClr val="black"/>
              </a:solidFill>
              <a:latin typeface="AR丸ゴシック体M" panose="020F0609000000000000" pitchFamily="49" charset="-128"/>
              <a:ea typeface="AR丸ゴシック体M" panose="020F0609000000000000" pitchFamily="49" charset="-128"/>
            </a:endParaRPr>
          </a:p>
        </p:txBody>
      </p:sp>
      <p:sp>
        <p:nvSpPr>
          <p:cNvPr id="37" name="正方形/長方形 36"/>
          <p:cNvSpPr/>
          <p:nvPr/>
        </p:nvSpPr>
        <p:spPr>
          <a:xfrm>
            <a:off x="118884" y="7900519"/>
            <a:ext cx="6705600" cy="2207241"/>
          </a:xfrm>
          <a:prstGeom prst="rect">
            <a:avLst/>
          </a:prstGeom>
          <a:noFill/>
          <a:ln w="1905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pPr>
            <a:endParaRPr kumimoji="0" lang="ja-JP" altLang="en-US" kern="0" smtClean="0">
              <a:solidFill>
                <a:prstClr val="white"/>
              </a:solidFill>
              <a:latin typeface="Arial"/>
              <a:ea typeface="ＭＳ Ｐゴシック"/>
            </a:endParaRPr>
          </a:p>
        </p:txBody>
      </p:sp>
      <p:grpSp>
        <p:nvGrpSpPr>
          <p:cNvPr id="50" name="グループ化 49"/>
          <p:cNvGrpSpPr/>
          <p:nvPr/>
        </p:nvGrpSpPr>
        <p:grpSpPr>
          <a:xfrm>
            <a:off x="220187" y="7987684"/>
            <a:ext cx="6512400" cy="813066"/>
            <a:chOff x="220187" y="8088349"/>
            <a:chExt cx="6512400" cy="813066"/>
          </a:xfrm>
        </p:grpSpPr>
        <p:sp>
          <p:nvSpPr>
            <p:cNvPr id="38" name="テキスト ボックス 37"/>
            <p:cNvSpPr txBox="1"/>
            <p:nvPr/>
          </p:nvSpPr>
          <p:spPr>
            <a:xfrm>
              <a:off x="261571" y="8320881"/>
              <a:ext cx="6471016" cy="580534"/>
            </a:xfrm>
            <a:prstGeom prst="rect">
              <a:avLst/>
            </a:prstGeom>
            <a:noFill/>
          </p:spPr>
          <p:txBody>
            <a:bodyPr wrap="square" lIns="36000" tIns="36000" rIns="36000" bIns="36000" rtlCol="0">
              <a:spAutoFit/>
            </a:bodyPr>
            <a:lstStyle/>
            <a:p>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能代市総務課防災危機管理室</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TEL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 0185-89-2115</a:t>
              </a:r>
            </a:p>
            <a:p>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URL</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http</a:t>
              </a:r>
              <a:r>
                <a:rPr lang="en-US" altLang="ja-JP" sz="1050" dirty="0">
                  <a:solidFill>
                    <a:prstClr val="black"/>
                  </a:solidFill>
                  <a:latin typeface="HG丸ｺﾞｼｯｸM-PRO" panose="020F0600000000000000" pitchFamily="50" charset="-128"/>
                  <a:ea typeface="HG丸ｺﾞｼｯｸM-PRO" panose="020F0600000000000000" pitchFamily="50" charset="-128"/>
                </a:rPr>
                <a:t>://www.city.noshiro.akita.jp/c_preview.html?seq=12835&amp;generation=2</a:t>
              </a:r>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p:txBody>
        </p:sp>
        <p:sp>
          <p:nvSpPr>
            <p:cNvPr id="40" name="角丸四角形 39"/>
            <p:cNvSpPr/>
            <p:nvPr/>
          </p:nvSpPr>
          <p:spPr>
            <a:xfrm>
              <a:off x="220187" y="8088349"/>
              <a:ext cx="5760000" cy="216000"/>
            </a:xfrm>
            <a:prstGeom prst="roundRect">
              <a:avLst/>
            </a:prstGeom>
            <a:solidFill>
              <a:schemeClr val="accent2">
                <a:lumMod val="40000"/>
                <a:lumOff val="60000"/>
              </a:schemeClr>
            </a:solidFill>
            <a:ln w="12700" cap="flat" cmpd="sng" algn="ctr">
              <a:solidFill>
                <a:srgbClr val="F14124"/>
              </a:solidFill>
              <a:prstDash val="solid"/>
              <a:miter lim="800000"/>
            </a:ln>
            <a:effectLst/>
          </p:spPr>
          <p:txBody>
            <a:bodyPr tIns="36000" bIns="36000" rtlCol="0" anchor="ctr"/>
            <a:lstStyle/>
            <a:p>
              <a:pPr eaLnBrk="1" fontAlgn="auto" hangingPunct="1">
                <a:spcBef>
                  <a:spcPts val="0"/>
                </a:spcBef>
                <a:spcAft>
                  <a:spcPts val="0"/>
                </a:spcAft>
              </a:pPr>
              <a:r>
                <a:rPr kumimoji="0" lang="ja-JP" altLang="en-US" sz="1200" kern="0" dirty="0" smtClean="0">
                  <a:solidFill>
                    <a:prstClr val="black"/>
                  </a:solidFill>
                  <a:latin typeface="AR丸ゴシック体M" panose="020F0609000000000000" pitchFamily="49" charset="-128"/>
                  <a:ea typeface="AR丸ゴシック体M" panose="020F0609000000000000" pitchFamily="49" charset="-128"/>
                </a:rPr>
                <a:t>市町村地域防災計画（避難場所・避難経路など）・ハザードマップに関すること</a:t>
              </a:r>
              <a:endParaRPr kumimoji="0" lang="en-US" altLang="ja-JP" sz="1200" kern="0" dirty="0" smtClean="0">
                <a:solidFill>
                  <a:prstClr val="black"/>
                </a:solidFill>
                <a:latin typeface="AR丸ゴシック体M" panose="020F0609000000000000" pitchFamily="49" charset="-128"/>
                <a:ea typeface="AR丸ゴシック体M" panose="020F0609000000000000" pitchFamily="49" charset="-128"/>
              </a:endParaRPr>
            </a:p>
          </p:txBody>
        </p:sp>
      </p:grpSp>
      <p:grpSp>
        <p:nvGrpSpPr>
          <p:cNvPr id="49" name="グループ化 48"/>
          <p:cNvGrpSpPr/>
          <p:nvPr/>
        </p:nvGrpSpPr>
        <p:grpSpPr>
          <a:xfrm>
            <a:off x="212172" y="8782140"/>
            <a:ext cx="6510891" cy="796534"/>
            <a:chOff x="212172" y="8916441"/>
            <a:chExt cx="6510891" cy="796534"/>
          </a:xfrm>
        </p:grpSpPr>
        <p:sp>
          <p:nvSpPr>
            <p:cNvPr id="39" name="テキスト ボックス 38"/>
            <p:cNvSpPr txBox="1"/>
            <p:nvPr/>
          </p:nvSpPr>
          <p:spPr>
            <a:xfrm>
              <a:off x="252047" y="9132441"/>
              <a:ext cx="6471016" cy="580534"/>
            </a:xfrm>
            <a:prstGeom prst="rect">
              <a:avLst/>
            </a:prstGeom>
            <a:noFill/>
          </p:spPr>
          <p:txBody>
            <a:bodyPr wrap="square" lIns="36000" tIns="36000" rIns="36000" bIns="36000" rtlCol="0">
              <a:spAutoFit/>
            </a:bodyPr>
            <a:lstStyle/>
            <a:p>
              <a:r>
                <a:rPr lang="ja-JP" altLang="en-US" sz="1200" dirty="0">
                  <a:solidFill>
                    <a:prstClr val="black"/>
                  </a:solidFill>
                  <a:latin typeface="HG丸ｺﾞｼｯｸM-PRO" panose="020F0600000000000000" pitchFamily="50" charset="-128"/>
                  <a:ea typeface="HG丸ｺﾞｼｯｸM-PRO" panose="020F0600000000000000" pitchFamily="50" charset="-128"/>
                </a:rPr>
                <a:t>秋田県建設部河川砂防課　砂防・防災班</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en-US" altLang="ja-JP" sz="1050" dirty="0">
                  <a:solidFill>
                    <a:prstClr val="black"/>
                  </a:solidFill>
                  <a:latin typeface="HG丸ｺﾞｼｯｸM-PRO" panose="020F0600000000000000" pitchFamily="50" charset="-128"/>
                  <a:ea typeface="HG丸ｺﾞｼｯｸM-PRO" panose="020F0600000000000000" pitchFamily="50" charset="-128"/>
                </a:rPr>
                <a:t>TEL</a:t>
              </a:r>
              <a:r>
                <a:rPr lang="ja-JP" altLang="en-US" sz="1050" dirty="0">
                  <a:solidFill>
                    <a:prstClr val="black"/>
                  </a:solidFill>
                  <a:latin typeface="HG丸ｺﾞｼｯｸM-PRO" panose="020F0600000000000000" pitchFamily="50" charset="-128"/>
                  <a:ea typeface="HG丸ｺﾞｼｯｸM-PRO" panose="020F0600000000000000" pitchFamily="50" charset="-128"/>
                </a:rPr>
                <a:t>：</a:t>
              </a:r>
              <a:r>
                <a:rPr lang="en-US" altLang="ja-JP" sz="1050" dirty="0">
                  <a:solidFill>
                    <a:prstClr val="black"/>
                  </a:solidFill>
                  <a:latin typeface="HG丸ｺﾞｼｯｸM-PRO" panose="020F0600000000000000" pitchFamily="50" charset="-128"/>
                  <a:ea typeface="HG丸ｺﾞｼｯｸM-PRO" panose="020F0600000000000000" pitchFamily="50" charset="-128"/>
                </a:rPr>
                <a:t>018-860-2518</a:t>
              </a:r>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en-US" altLang="ja-JP" sz="1050" dirty="0">
                  <a:solidFill>
                    <a:prstClr val="black"/>
                  </a:solidFill>
                  <a:latin typeface="HG丸ｺﾞｼｯｸM-PRO" panose="020F0600000000000000" pitchFamily="50" charset="-128"/>
                  <a:ea typeface="HG丸ｺﾞｼｯｸM-PRO" panose="020F0600000000000000" pitchFamily="50" charset="-128"/>
                </a:rPr>
                <a:t>URL</a:t>
              </a:r>
              <a:r>
                <a:rPr lang="ja-JP" altLang="en-US" sz="1050" dirty="0">
                  <a:solidFill>
                    <a:prstClr val="black"/>
                  </a:solidFill>
                  <a:latin typeface="HG丸ｺﾞｼｯｸM-PRO" panose="020F0600000000000000" pitchFamily="50" charset="-128"/>
                  <a:ea typeface="HG丸ｺﾞｼｯｸM-PRO" panose="020F0600000000000000" pitchFamily="50" charset="-128"/>
                </a:rPr>
                <a:t>：</a:t>
              </a:r>
              <a:r>
                <a:rPr lang="en-US" altLang="ja-JP" sz="1050" dirty="0">
                  <a:solidFill>
                    <a:prstClr val="black"/>
                  </a:solidFill>
                  <a:latin typeface="HG丸ｺﾞｼｯｸM-PRO" panose="020F0600000000000000" pitchFamily="50" charset="-128"/>
                  <a:ea typeface="HG丸ｺﾞｼｯｸM-PRO" panose="020F0600000000000000" pitchFamily="50" charset="-128"/>
                </a:rPr>
                <a:t>http://www.pref.akita.lg.jp/pages/genre/14415</a:t>
              </a:r>
            </a:p>
            <a:p>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a:xfrm>
              <a:off x="212172" y="8916441"/>
              <a:ext cx="3024000" cy="216000"/>
            </a:xfrm>
            <a:prstGeom prst="roundRect">
              <a:avLst/>
            </a:prstGeom>
            <a:solidFill>
              <a:schemeClr val="accent2">
                <a:lumMod val="40000"/>
                <a:lumOff val="60000"/>
              </a:schemeClr>
            </a:solidFill>
            <a:ln w="12700" cap="flat" cmpd="sng" algn="ctr">
              <a:solidFill>
                <a:srgbClr val="F14124"/>
              </a:solidFill>
              <a:prstDash val="solid"/>
              <a:miter lim="800000"/>
            </a:ln>
            <a:effectLst/>
          </p:spPr>
          <p:txBody>
            <a:bodyPr tIns="36000" bIns="36000" rtlCol="0" anchor="ctr"/>
            <a:lstStyle/>
            <a:p>
              <a:pPr eaLnBrk="1" fontAlgn="auto" hangingPunct="1">
                <a:spcBef>
                  <a:spcPts val="0"/>
                </a:spcBef>
                <a:spcAft>
                  <a:spcPts val="0"/>
                </a:spcAft>
              </a:pPr>
              <a:r>
                <a:rPr kumimoji="0" lang="ja-JP" altLang="en-US" sz="1200" kern="0" dirty="0" smtClean="0">
                  <a:solidFill>
                    <a:prstClr val="black"/>
                  </a:solidFill>
                  <a:latin typeface="AR丸ゴシック体M" panose="020F0609000000000000" pitchFamily="49" charset="-128"/>
                  <a:ea typeface="AR丸ゴシック体M" panose="020F0609000000000000" pitchFamily="49" charset="-128"/>
                </a:rPr>
                <a:t>土砂災害警戒区域等の指定に関すること</a:t>
              </a:r>
              <a:endParaRPr kumimoji="0" lang="en-US" altLang="ja-JP" sz="1200" kern="0" dirty="0" smtClean="0">
                <a:solidFill>
                  <a:prstClr val="black"/>
                </a:solidFill>
                <a:latin typeface="AR丸ゴシック体M" panose="020F0609000000000000" pitchFamily="49" charset="-128"/>
                <a:ea typeface="AR丸ゴシック体M" panose="020F0609000000000000" pitchFamily="49" charset="-128"/>
              </a:endParaRPr>
            </a:p>
          </p:txBody>
        </p:sp>
      </p:grpSp>
      <p:grpSp>
        <p:nvGrpSpPr>
          <p:cNvPr id="47" name="グループ化 46"/>
          <p:cNvGrpSpPr/>
          <p:nvPr/>
        </p:nvGrpSpPr>
        <p:grpSpPr>
          <a:xfrm>
            <a:off x="220187" y="9422048"/>
            <a:ext cx="6512400" cy="651433"/>
            <a:chOff x="220187" y="9504803"/>
            <a:chExt cx="6512400" cy="651433"/>
          </a:xfrm>
        </p:grpSpPr>
        <p:sp>
          <p:nvSpPr>
            <p:cNvPr id="45" name="テキスト ボックス 44"/>
            <p:cNvSpPr txBox="1"/>
            <p:nvPr/>
          </p:nvSpPr>
          <p:spPr>
            <a:xfrm>
              <a:off x="261571" y="9737284"/>
              <a:ext cx="6471016" cy="418952"/>
            </a:xfrm>
            <a:prstGeom prst="rect">
              <a:avLst/>
            </a:prstGeom>
            <a:noFill/>
          </p:spPr>
          <p:txBody>
            <a:bodyPr wrap="square" lIns="36000" tIns="36000" rIns="36000" bIns="36000" rtlCol="0">
              <a:spAutoFit/>
            </a:bodyPr>
            <a:lstStyle/>
            <a:p>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国土交通省水管理・国土保全局砂防部砂防計画課</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TEL</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03-5253-8111</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（代表）　</a:t>
              </a:r>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URL</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50" dirty="0">
                  <a:solidFill>
                    <a:prstClr val="black"/>
                  </a:solidFill>
                  <a:latin typeface="HG丸ｺﾞｼｯｸM-PRO" panose="020F0600000000000000" pitchFamily="50" charset="-128"/>
                  <a:ea typeface="HG丸ｺﾞｼｯｸM-PRO" panose="020F0600000000000000" pitchFamily="50" charset="-128"/>
                </a:rPr>
                <a:t>http://www.mlit.go.jp/mizukokudo/sabo/index.html</a:t>
              </a:r>
            </a:p>
          </p:txBody>
        </p:sp>
        <p:sp>
          <p:nvSpPr>
            <p:cNvPr id="46" name="角丸四角形 45"/>
            <p:cNvSpPr/>
            <p:nvPr/>
          </p:nvSpPr>
          <p:spPr>
            <a:xfrm>
              <a:off x="220187" y="9504803"/>
              <a:ext cx="2736000" cy="216000"/>
            </a:xfrm>
            <a:prstGeom prst="roundRect">
              <a:avLst/>
            </a:prstGeom>
            <a:solidFill>
              <a:schemeClr val="accent2">
                <a:lumMod val="40000"/>
                <a:lumOff val="60000"/>
              </a:schemeClr>
            </a:solidFill>
            <a:ln w="12700" cap="flat" cmpd="sng" algn="ctr">
              <a:solidFill>
                <a:srgbClr val="F14124"/>
              </a:solidFill>
              <a:prstDash val="solid"/>
              <a:miter lim="800000"/>
            </a:ln>
            <a:effectLst/>
          </p:spPr>
          <p:txBody>
            <a:bodyPr tIns="36000" bIns="36000" rtlCol="0" anchor="ctr"/>
            <a:lstStyle/>
            <a:p>
              <a:pPr eaLnBrk="1" fontAlgn="auto" hangingPunct="1">
                <a:spcBef>
                  <a:spcPts val="0"/>
                </a:spcBef>
                <a:spcAft>
                  <a:spcPts val="0"/>
                </a:spcAft>
              </a:pPr>
              <a:r>
                <a:rPr kumimoji="0" lang="ja-JP" altLang="en-US" sz="1200" kern="0" dirty="0" smtClean="0">
                  <a:solidFill>
                    <a:prstClr val="black"/>
                  </a:solidFill>
                  <a:latin typeface="AR丸ゴシック体M" panose="020F0609000000000000" pitchFamily="49" charset="-128"/>
                  <a:ea typeface="AR丸ゴシック体M" panose="020F0609000000000000" pitchFamily="49" charset="-128"/>
                </a:rPr>
                <a:t>土砂災害防止法の改正に関すること</a:t>
              </a:r>
              <a:endParaRPr kumimoji="0" lang="en-US" altLang="ja-JP" sz="1200" kern="0" dirty="0" smtClean="0">
                <a:solidFill>
                  <a:prstClr val="black"/>
                </a:solidFill>
                <a:latin typeface="AR丸ゴシック体M" panose="020F0609000000000000" pitchFamily="49" charset="-128"/>
                <a:ea typeface="AR丸ゴシック体M" panose="020F0609000000000000" pitchFamily="49" charset="-128"/>
              </a:endParaRPr>
            </a:p>
          </p:txBody>
        </p:sp>
      </p:grpSp>
      <p:sp>
        <p:nvSpPr>
          <p:cNvPr id="51" name="正方形/長方形 50"/>
          <p:cNvSpPr/>
          <p:nvPr/>
        </p:nvSpPr>
        <p:spPr>
          <a:xfrm>
            <a:off x="118884" y="7568406"/>
            <a:ext cx="6705600" cy="332114"/>
          </a:xfrm>
          <a:prstGeom prst="rect">
            <a:avLst/>
          </a:prstGeom>
          <a:ln w="19050"/>
        </p:spPr>
        <p:style>
          <a:lnRef idx="1">
            <a:schemeClr val="accent2"/>
          </a:lnRef>
          <a:fillRef idx="3">
            <a:schemeClr val="accent2"/>
          </a:fillRef>
          <a:effectRef idx="2">
            <a:schemeClr val="accent2"/>
          </a:effectRef>
          <a:fontRef idx="minor">
            <a:schemeClr val="lt1"/>
          </a:fontRef>
        </p:style>
        <p:txBody>
          <a:bodyPr rtlCol="0" anchor="ctr"/>
          <a:lstStyle/>
          <a:p>
            <a:pPr algn="ctr" eaLnBrk="1" fontAlgn="auto" hangingPunct="1">
              <a:spcBef>
                <a:spcPts val="0"/>
              </a:spcBef>
              <a:spcAft>
                <a:spcPts val="0"/>
              </a:spcAft>
            </a:pPr>
            <a:r>
              <a:rPr kumimoji="0" lang="ja-JP" altLang="en-US" sz="1600" b="1" kern="0" dirty="0" smtClean="0">
                <a:solidFill>
                  <a:schemeClr val="tx1"/>
                </a:solidFill>
                <a:latin typeface="AR丸ゴシック体M" panose="020F0609000000000000" pitchFamily="49" charset="-128"/>
                <a:ea typeface="AR丸ゴシック体M" panose="020F0609000000000000" pitchFamily="49" charset="-128"/>
              </a:rPr>
              <a:t>問い合わせ先</a:t>
            </a:r>
          </a:p>
        </p:txBody>
      </p:sp>
      <p:sp>
        <p:nvSpPr>
          <p:cNvPr id="5" name="正方形/長方形 4"/>
          <p:cNvSpPr/>
          <p:nvPr/>
        </p:nvSpPr>
        <p:spPr>
          <a:xfrm>
            <a:off x="220187" y="5264398"/>
            <a:ext cx="6588600" cy="2196000"/>
          </a:xfrm>
          <a:prstGeom prst="rect">
            <a:avLst/>
          </a:prstGeom>
          <a:noFill/>
          <a:ln w="508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416484" y="5044129"/>
            <a:ext cx="6408000" cy="360000"/>
          </a:xfrm>
          <a:prstGeom prst="roundRect">
            <a:avLst>
              <a:gd name="adj" fmla="val 0"/>
            </a:avLst>
          </a:prstGeom>
          <a:solidFill>
            <a:schemeClr val="accent4">
              <a:lumMod val="60000"/>
              <a:lumOff val="40000"/>
            </a:schemeClr>
          </a:solidFill>
          <a:ln w="6350" cap="flat" cmpd="sng" algn="ctr">
            <a:solidFill>
              <a:schemeClr val="accent4">
                <a:lumMod val="60000"/>
                <a:lumOff val="40000"/>
              </a:schemeClr>
            </a:solidFill>
            <a:prstDash val="solid"/>
            <a:miter lim="800000"/>
          </a:ln>
          <a:effectLst/>
        </p:spPr>
        <p:txBody>
          <a:bodyPr rtlCol="0" anchor="ctr"/>
          <a:lstStyle/>
          <a:p>
            <a:pPr algn="ctr" eaLnBrk="1" fontAlgn="auto" hangingPunct="1">
              <a:spcBef>
                <a:spcPts val="0"/>
              </a:spcBef>
              <a:spcAft>
                <a:spcPts val="0"/>
              </a:spcAft>
            </a:pPr>
            <a:endParaRPr kumimoji="0" lang="en-US" altLang="ja-JP" kern="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44" name="フリーフォーム 43"/>
          <p:cNvSpPr/>
          <p:nvPr/>
        </p:nvSpPr>
        <p:spPr>
          <a:xfrm>
            <a:off x="1677717" y="4835890"/>
            <a:ext cx="3600000" cy="45719"/>
          </a:xfrm>
          <a:custGeom>
            <a:avLst/>
            <a:gdLst>
              <a:gd name="connsiteX0" fmla="*/ 0 w 3143250"/>
              <a:gd name="connsiteY0" fmla="*/ 2 h 98656"/>
              <a:gd name="connsiteX1" fmla="*/ 98652 w 3143250"/>
              <a:gd name="connsiteY1" fmla="*/ 98654 h 98656"/>
              <a:gd name="connsiteX2" fmla="*/ 193902 w 3143250"/>
              <a:gd name="connsiteY2" fmla="*/ 2 h 98656"/>
              <a:gd name="connsiteX3" fmla="*/ 289152 w 3143250"/>
              <a:gd name="connsiteY3" fmla="*/ 95252 h 98656"/>
              <a:gd name="connsiteX4" fmla="*/ 384402 w 3143250"/>
              <a:gd name="connsiteY4" fmla="*/ 3404 h 98656"/>
              <a:gd name="connsiteX5" fmla="*/ 476250 w 3143250"/>
              <a:gd name="connsiteY5" fmla="*/ 98654 h 98656"/>
              <a:gd name="connsiteX6" fmla="*/ 571500 w 3143250"/>
              <a:gd name="connsiteY6" fmla="*/ 2 h 98656"/>
              <a:gd name="connsiteX7" fmla="*/ 666750 w 3143250"/>
              <a:gd name="connsiteY7" fmla="*/ 95252 h 98656"/>
              <a:gd name="connsiteX8" fmla="*/ 762000 w 3143250"/>
              <a:gd name="connsiteY8" fmla="*/ 2 h 98656"/>
              <a:gd name="connsiteX9" fmla="*/ 857250 w 3143250"/>
              <a:gd name="connsiteY9" fmla="*/ 95252 h 98656"/>
              <a:gd name="connsiteX10" fmla="*/ 955902 w 3143250"/>
              <a:gd name="connsiteY10" fmla="*/ 3404 h 98656"/>
              <a:gd name="connsiteX11" fmla="*/ 1051152 w 3143250"/>
              <a:gd name="connsiteY11" fmla="*/ 98654 h 98656"/>
              <a:gd name="connsiteX12" fmla="*/ 1146402 w 3143250"/>
              <a:gd name="connsiteY12" fmla="*/ 2 h 98656"/>
              <a:gd name="connsiteX13" fmla="*/ 1238250 w 3143250"/>
              <a:gd name="connsiteY13" fmla="*/ 98654 h 98656"/>
              <a:gd name="connsiteX14" fmla="*/ 1336902 w 3143250"/>
              <a:gd name="connsiteY14" fmla="*/ 3404 h 98656"/>
              <a:gd name="connsiteX15" fmla="*/ 1428750 w 3143250"/>
              <a:gd name="connsiteY15" fmla="*/ 95252 h 98656"/>
              <a:gd name="connsiteX16" fmla="*/ 1524000 w 3143250"/>
              <a:gd name="connsiteY16" fmla="*/ 3404 h 98656"/>
              <a:gd name="connsiteX17" fmla="*/ 1622652 w 3143250"/>
              <a:gd name="connsiteY17" fmla="*/ 98654 h 98656"/>
              <a:gd name="connsiteX18" fmla="*/ 1717902 w 3143250"/>
              <a:gd name="connsiteY18" fmla="*/ 3404 h 98656"/>
              <a:gd name="connsiteX19" fmla="*/ 1809750 w 3143250"/>
              <a:gd name="connsiteY19" fmla="*/ 98654 h 98656"/>
              <a:gd name="connsiteX20" fmla="*/ 1908402 w 3143250"/>
              <a:gd name="connsiteY20" fmla="*/ 3404 h 98656"/>
              <a:gd name="connsiteX21" fmla="*/ 2000250 w 3143250"/>
              <a:gd name="connsiteY21" fmla="*/ 95252 h 98656"/>
              <a:gd name="connsiteX22" fmla="*/ 2095500 w 3143250"/>
              <a:gd name="connsiteY22" fmla="*/ 3404 h 98656"/>
              <a:gd name="connsiteX23" fmla="*/ 2194152 w 3143250"/>
              <a:gd name="connsiteY23" fmla="*/ 95252 h 98656"/>
              <a:gd name="connsiteX24" fmla="*/ 2286000 w 3143250"/>
              <a:gd name="connsiteY24" fmla="*/ 3404 h 98656"/>
              <a:gd name="connsiteX25" fmla="*/ 2384652 w 3143250"/>
              <a:gd name="connsiteY25" fmla="*/ 95252 h 98656"/>
              <a:gd name="connsiteX26" fmla="*/ 2476500 w 3143250"/>
              <a:gd name="connsiteY26" fmla="*/ 3404 h 98656"/>
              <a:gd name="connsiteX27" fmla="*/ 2575152 w 3143250"/>
              <a:gd name="connsiteY27" fmla="*/ 98654 h 98656"/>
              <a:gd name="connsiteX28" fmla="*/ 2670402 w 3143250"/>
              <a:gd name="connsiteY28" fmla="*/ 2 h 98656"/>
              <a:gd name="connsiteX29" fmla="*/ 2762250 w 3143250"/>
              <a:gd name="connsiteY29" fmla="*/ 95252 h 98656"/>
              <a:gd name="connsiteX30" fmla="*/ 2857500 w 3143250"/>
              <a:gd name="connsiteY30" fmla="*/ 3404 h 98656"/>
              <a:gd name="connsiteX31" fmla="*/ 2952750 w 3143250"/>
              <a:gd name="connsiteY31" fmla="*/ 95252 h 98656"/>
              <a:gd name="connsiteX32" fmla="*/ 3048000 w 3143250"/>
              <a:gd name="connsiteY32" fmla="*/ 2 h 98656"/>
              <a:gd name="connsiteX33" fmla="*/ 3143250 w 3143250"/>
              <a:gd name="connsiteY33" fmla="*/ 95252 h 98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143250" h="98656">
                <a:moveTo>
                  <a:pt x="0" y="2"/>
                </a:moveTo>
                <a:cubicBezTo>
                  <a:pt x="33167" y="49328"/>
                  <a:pt x="66335" y="98654"/>
                  <a:pt x="98652" y="98654"/>
                </a:cubicBezTo>
                <a:cubicBezTo>
                  <a:pt x="130969" y="98654"/>
                  <a:pt x="162152" y="569"/>
                  <a:pt x="193902" y="2"/>
                </a:cubicBezTo>
                <a:cubicBezTo>
                  <a:pt x="225652" y="-565"/>
                  <a:pt x="257402" y="94685"/>
                  <a:pt x="289152" y="95252"/>
                </a:cubicBezTo>
                <a:cubicBezTo>
                  <a:pt x="320902" y="95819"/>
                  <a:pt x="353219" y="2837"/>
                  <a:pt x="384402" y="3404"/>
                </a:cubicBezTo>
                <a:cubicBezTo>
                  <a:pt x="415585" y="3971"/>
                  <a:pt x="445067" y="99221"/>
                  <a:pt x="476250" y="98654"/>
                </a:cubicBezTo>
                <a:cubicBezTo>
                  <a:pt x="507433" y="98087"/>
                  <a:pt x="539750" y="569"/>
                  <a:pt x="571500" y="2"/>
                </a:cubicBezTo>
                <a:cubicBezTo>
                  <a:pt x="603250" y="-565"/>
                  <a:pt x="635000" y="95252"/>
                  <a:pt x="666750" y="95252"/>
                </a:cubicBezTo>
                <a:cubicBezTo>
                  <a:pt x="698500" y="95252"/>
                  <a:pt x="730250" y="2"/>
                  <a:pt x="762000" y="2"/>
                </a:cubicBezTo>
                <a:cubicBezTo>
                  <a:pt x="793750" y="2"/>
                  <a:pt x="824933" y="94685"/>
                  <a:pt x="857250" y="95252"/>
                </a:cubicBezTo>
                <a:cubicBezTo>
                  <a:pt x="889567" y="95819"/>
                  <a:pt x="923585" y="2837"/>
                  <a:pt x="955902" y="3404"/>
                </a:cubicBezTo>
                <a:cubicBezTo>
                  <a:pt x="988219" y="3971"/>
                  <a:pt x="1019402" y="99221"/>
                  <a:pt x="1051152" y="98654"/>
                </a:cubicBezTo>
                <a:cubicBezTo>
                  <a:pt x="1082902" y="98087"/>
                  <a:pt x="1115219" y="2"/>
                  <a:pt x="1146402" y="2"/>
                </a:cubicBezTo>
                <a:cubicBezTo>
                  <a:pt x="1177585" y="2"/>
                  <a:pt x="1206500" y="98087"/>
                  <a:pt x="1238250" y="98654"/>
                </a:cubicBezTo>
                <a:cubicBezTo>
                  <a:pt x="1270000" y="99221"/>
                  <a:pt x="1305152" y="3971"/>
                  <a:pt x="1336902" y="3404"/>
                </a:cubicBezTo>
                <a:cubicBezTo>
                  <a:pt x="1368652" y="2837"/>
                  <a:pt x="1397567" y="95252"/>
                  <a:pt x="1428750" y="95252"/>
                </a:cubicBezTo>
                <a:cubicBezTo>
                  <a:pt x="1459933" y="95252"/>
                  <a:pt x="1491683" y="2837"/>
                  <a:pt x="1524000" y="3404"/>
                </a:cubicBezTo>
                <a:cubicBezTo>
                  <a:pt x="1556317" y="3971"/>
                  <a:pt x="1590335" y="98654"/>
                  <a:pt x="1622652" y="98654"/>
                </a:cubicBezTo>
                <a:cubicBezTo>
                  <a:pt x="1654969" y="98654"/>
                  <a:pt x="1686719" y="3404"/>
                  <a:pt x="1717902" y="3404"/>
                </a:cubicBezTo>
                <a:cubicBezTo>
                  <a:pt x="1749085" y="3404"/>
                  <a:pt x="1778000" y="98654"/>
                  <a:pt x="1809750" y="98654"/>
                </a:cubicBezTo>
                <a:cubicBezTo>
                  <a:pt x="1841500" y="98654"/>
                  <a:pt x="1876652" y="3971"/>
                  <a:pt x="1908402" y="3404"/>
                </a:cubicBezTo>
                <a:cubicBezTo>
                  <a:pt x="1940152" y="2837"/>
                  <a:pt x="1969067" y="95252"/>
                  <a:pt x="2000250" y="95252"/>
                </a:cubicBezTo>
                <a:cubicBezTo>
                  <a:pt x="2031433" y="95252"/>
                  <a:pt x="2063183" y="3404"/>
                  <a:pt x="2095500" y="3404"/>
                </a:cubicBezTo>
                <a:cubicBezTo>
                  <a:pt x="2127817" y="3404"/>
                  <a:pt x="2162402" y="95252"/>
                  <a:pt x="2194152" y="95252"/>
                </a:cubicBezTo>
                <a:cubicBezTo>
                  <a:pt x="2225902" y="95252"/>
                  <a:pt x="2254250" y="3404"/>
                  <a:pt x="2286000" y="3404"/>
                </a:cubicBezTo>
                <a:cubicBezTo>
                  <a:pt x="2317750" y="3404"/>
                  <a:pt x="2352902" y="95252"/>
                  <a:pt x="2384652" y="95252"/>
                </a:cubicBezTo>
                <a:cubicBezTo>
                  <a:pt x="2416402" y="95252"/>
                  <a:pt x="2444750" y="2837"/>
                  <a:pt x="2476500" y="3404"/>
                </a:cubicBezTo>
                <a:cubicBezTo>
                  <a:pt x="2508250" y="3971"/>
                  <a:pt x="2542835" y="99221"/>
                  <a:pt x="2575152" y="98654"/>
                </a:cubicBezTo>
                <a:cubicBezTo>
                  <a:pt x="2607469" y="98087"/>
                  <a:pt x="2639219" y="569"/>
                  <a:pt x="2670402" y="2"/>
                </a:cubicBezTo>
                <a:cubicBezTo>
                  <a:pt x="2701585" y="-565"/>
                  <a:pt x="2731067" y="94685"/>
                  <a:pt x="2762250" y="95252"/>
                </a:cubicBezTo>
                <a:cubicBezTo>
                  <a:pt x="2793433" y="95819"/>
                  <a:pt x="2825750" y="3404"/>
                  <a:pt x="2857500" y="3404"/>
                </a:cubicBezTo>
                <a:cubicBezTo>
                  <a:pt x="2889250" y="3404"/>
                  <a:pt x="2921000" y="95819"/>
                  <a:pt x="2952750" y="95252"/>
                </a:cubicBezTo>
                <a:cubicBezTo>
                  <a:pt x="2984500" y="94685"/>
                  <a:pt x="3016250" y="2"/>
                  <a:pt x="3048000" y="2"/>
                </a:cubicBezTo>
                <a:cubicBezTo>
                  <a:pt x="3079750" y="2"/>
                  <a:pt x="3111500" y="47627"/>
                  <a:pt x="3143250" y="95252"/>
                </a:cubicBezTo>
              </a:path>
            </a:pathLst>
          </a:custGeom>
          <a:ln w="38100" cmpd="dbl">
            <a:prstDash val="solid"/>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2" name="テキスト ボックス 51"/>
          <p:cNvSpPr txBox="1"/>
          <p:nvPr/>
        </p:nvSpPr>
        <p:spPr>
          <a:xfrm>
            <a:off x="758321" y="5093052"/>
            <a:ext cx="6029650" cy="265063"/>
          </a:xfrm>
          <a:prstGeom prst="rect">
            <a:avLst/>
          </a:prstGeom>
          <a:noFill/>
        </p:spPr>
        <p:txBody>
          <a:bodyPr wrap="square" lIns="36000" tIns="36000" rIns="36000" bIns="36000" rtlCol="0">
            <a:spAutoFit/>
          </a:bodyPr>
          <a:lstStyle/>
          <a:p>
            <a:pPr eaLnBrk="1" fontAlgn="auto" hangingPunct="1">
              <a:spcBef>
                <a:spcPts val="0"/>
              </a:spcBef>
              <a:spcAft>
                <a:spcPts val="0"/>
              </a:spcAft>
            </a:pPr>
            <a:r>
              <a:rPr kumimoji="0" lang="ja-JP" altLang="en-US" sz="1250" b="1" kern="0" dirty="0" smtClean="0">
                <a:solidFill>
                  <a:prstClr val="black"/>
                </a:solidFill>
                <a:latin typeface="AR丸ゴシック体M" panose="020F0609000000000000" pitchFamily="49" charset="-128"/>
                <a:ea typeface="AR丸ゴシック体M" panose="020F0609000000000000" pitchFamily="49" charset="-128"/>
              </a:rPr>
              <a:t>避難体制のより一層の強化のために、関係者が連携して取り組むことが重要です！</a:t>
            </a:r>
            <a:endParaRPr kumimoji="0" lang="en-US" altLang="ja-JP" sz="1250" b="1" kern="0" dirty="0" smtClean="0">
              <a:solidFill>
                <a:prstClr val="black"/>
              </a:solidFill>
              <a:latin typeface="AR丸ゴシック体M" panose="020F0609000000000000" pitchFamily="49" charset="-128"/>
              <a:ea typeface="AR丸ゴシック体M" panose="020F0609000000000000" pitchFamily="49" charset="-128"/>
            </a:endParaRPr>
          </a:p>
        </p:txBody>
      </p:sp>
      <p:sp>
        <p:nvSpPr>
          <p:cNvPr id="4" name="六角形 3"/>
          <p:cNvSpPr/>
          <p:nvPr/>
        </p:nvSpPr>
        <p:spPr>
          <a:xfrm>
            <a:off x="77981" y="4842669"/>
            <a:ext cx="634806" cy="547246"/>
          </a:xfrm>
          <a:prstGeom prst="hexagon">
            <a:avLst/>
          </a:prstGeom>
          <a:solidFill>
            <a:schemeClr val="bg1"/>
          </a:solidFill>
          <a:ln w="63500" cmpd="thickThi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123515" y="4854682"/>
            <a:ext cx="543739" cy="523220"/>
          </a:xfrm>
          <a:prstGeom prst="rect">
            <a:avLst/>
          </a:prstGeom>
          <a:noFill/>
        </p:spPr>
        <p:txBody>
          <a:bodyPr wrap="none" rtlCol="0">
            <a:spAutoFit/>
          </a:bodyPr>
          <a:lstStyle/>
          <a:p>
            <a:r>
              <a:rPr kumimoji="1" lang="ja-JP" altLang="en-US" sz="2800" dirty="0" smtClean="0">
                <a:solidFill>
                  <a:schemeClr val="accent4">
                    <a:lumMod val="60000"/>
                    <a:lumOff val="40000"/>
                  </a:schemeClr>
                </a:solidFill>
                <a:latin typeface="AR Pゴシック体S" panose="020B0A00000000000000" pitchFamily="50" charset="-128"/>
                <a:ea typeface="AR Pゴシック体S" panose="020B0A00000000000000" pitchFamily="50" charset="-128"/>
              </a:rPr>
              <a:t>！</a:t>
            </a:r>
            <a:endParaRPr kumimoji="1" lang="ja-JP" altLang="en-US" sz="2800" dirty="0">
              <a:solidFill>
                <a:schemeClr val="accent4">
                  <a:lumMod val="60000"/>
                  <a:lumOff val="40000"/>
                </a:schemeClr>
              </a:solidFill>
              <a:latin typeface="AR Pゴシック体S" panose="020B0A00000000000000" pitchFamily="50" charset="-128"/>
              <a:ea typeface="AR Pゴシック体S" panose="020B0A00000000000000" pitchFamily="50" charset="-128"/>
            </a:endParaRPr>
          </a:p>
        </p:txBody>
      </p:sp>
      <p:sp>
        <p:nvSpPr>
          <p:cNvPr id="88" name="テキスト ボックス 87"/>
          <p:cNvSpPr txBox="1"/>
          <p:nvPr/>
        </p:nvSpPr>
        <p:spPr>
          <a:xfrm>
            <a:off x="5341187" y="10048107"/>
            <a:ext cx="1620000" cy="277888"/>
          </a:xfrm>
          <a:prstGeom prst="rect">
            <a:avLst/>
          </a:prstGeom>
          <a:noFill/>
        </p:spPr>
        <p:txBody>
          <a:bodyPr wrap="square" lIns="36000" tIns="36000" rIns="36000" bIns="36000" rtlCol="0">
            <a:spAutoFit/>
          </a:bodyPr>
          <a:lstStyle/>
          <a:p>
            <a:pPr algn="r">
              <a:lnSpc>
                <a:spcPts val="1600"/>
              </a:lnSpc>
            </a:pP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ver1.5</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 H29.6.19</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a:t>
            </a:r>
          </a:p>
        </p:txBody>
      </p:sp>
      <p:grpSp>
        <p:nvGrpSpPr>
          <p:cNvPr id="48" name="グループ化 47"/>
          <p:cNvGrpSpPr/>
          <p:nvPr/>
        </p:nvGrpSpPr>
        <p:grpSpPr>
          <a:xfrm>
            <a:off x="865188" y="1472406"/>
            <a:ext cx="5922784" cy="612000"/>
            <a:chOff x="865188" y="1600490"/>
            <a:chExt cx="5922784" cy="612000"/>
          </a:xfrm>
        </p:grpSpPr>
        <p:sp>
          <p:nvSpPr>
            <p:cNvPr id="55" name="角丸四角形 54"/>
            <p:cNvSpPr/>
            <p:nvPr/>
          </p:nvSpPr>
          <p:spPr>
            <a:xfrm>
              <a:off x="865188" y="1600490"/>
              <a:ext cx="5922784" cy="612000"/>
            </a:xfrm>
            <a:prstGeom prst="roundRect">
              <a:avLst/>
            </a:prstGeom>
            <a:noFill/>
            <a:ln w="19050" cap="flat" cmpd="sng" algn="ctr">
              <a:solidFill>
                <a:srgbClr val="FF5050"/>
              </a:solidFill>
              <a:prstDash val="solid"/>
              <a:miter lim="800000"/>
            </a:ln>
            <a:effectLst/>
          </p:spPr>
          <p:txBody>
            <a:bodyPr rtlCol="0" anchor="ctr"/>
            <a:lstStyle/>
            <a:p>
              <a:pPr algn="ctr" eaLnBrk="1" fontAlgn="auto" hangingPunct="1">
                <a:spcBef>
                  <a:spcPts val="0"/>
                </a:spcBef>
                <a:spcAft>
                  <a:spcPts val="0"/>
                </a:spcAft>
              </a:pPr>
              <a:endParaRPr kumimoji="0" lang="en-US" altLang="ja-JP" kern="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56" name="テキスト ボックス 55"/>
            <p:cNvSpPr txBox="1"/>
            <p:nvPr/>
          </p:nvSpPr>
          <p:spPr>
            <a:xfrm>
              <a:off x="950912" y="1643347"/>
              <a:ext cx="5800725" cy="557451"/>
            </a:xfrm>
            <a:prstGeom prst="rect">
              <a:avLst/>
            </a:prstGeom>
            <a:noFill/>
          </p:spPr>
          <p:txBody>
            <a:bodyPr wrap="square" lIns="36000" tIns="36000" rIns="36000" bIns="36000" rtlCol="0">
              <a:spAutoFit/>
            </a:bodyPr>
            <a:lstStyle/>
            <a:p>
              <a:pPr marL="85725" indent="-85725"/>
              <a:r>
                <a:rPr lang="ja-JP" altLang="en-US" sz="1050" dirty="0" smtClean="0">
                  <a:latin typeface="AR丸ゴシック体M" panose="020F0609000000000000" pitchFamily="49" charset="-128"/>
                  <a:ea typeface="AR丸ゴシック体M" panose="020F0609000000000000" pitchFamily="49" charset="-128"/>
                </a:rPr>
                <a:t>➢ 避難</a:t>
              </a:r>
              <a:r>
                <a:rPr lang="ja-JP" altLang="en-US" sz="1050" dirty="0">
                  <a:latin typeface="AR丸ゴシック体M" panose="020F0609000000000000" pitchFamily="49" charset="-128"/>
                  <a:ea typeface="AR丸ゴシック体M" panose="020F0609000000000000" pitchFamily="49" charset="-128"/>
                </a:rPr>
                <a:t>確保計画を作成しない要配慮者利用施設の管理者等に対して、市町村長が必要な指示をする場合があります。</a:t>
              </a:r>
              <a:endParaRPr lang="en-US" altLang="ja-JP" sz="1050" dirty="0">
                <a:latin typeface="AR丸ゴシック体M" panose="020F0609000000000000" pitchFamily="49" charset="-128"/>
                <a:ea typeface="AR丸ゴシック体M" panose="020F0609000000000000" pitchFamily="49" charset="-128"/>
              </a:endParaRPr>
            </a:p>
            <a:p>
              <a:pPr marL="85725" indent="-85725"/>
              <a:r>
                <a:rPr lang="ja-JP" altLang="en-US" sz="1050" dirty="0">
                  <a:latin typeface="AR丸ゴシック体M" panose="020F0609000000000000" pitchFamily="49" charset="-128"/>
                  <a:ea typeface="AR丸ゴシック体M" panose="020F0609000000000000" pitchFamily="49" charset="-128"/>
                </a:rPr>
                <a:t>➢</a:t>
              </a:r>
              <a:r>
                <a:rPr lang="ja-JP" altLang="en-US" sz="1050" dirty="0" smtClean="0">
                  <a:latin typeface="AR丸ゴシック体M" panose="020F0609000000000000" pitchFamily="49" charset="-128"/>
                  <a:ea typeface="AR丸ゴシック体M" panose="020F0609000000000000" pitchFamily="49" charset="-128"/>
                </a:rPr>
                <a:t> 正当</a:t>
              </a:r>
              <a:r>
                <a:rPr lang="ja-JP" altLang="en-US" sz="1050" dirty="0">
                  <a:latin typeface="AR丸ゴシック体M" panose="020F0609000000000000" pitchFamily="49" charset="-128"/>
                  <a:ea typeface="AR丸ゴシック体M" panose="020F0609000000000000" pitchFamily="49" charset="-128"/>
                </a:rPr>
                <a:t>な理由がなく、指示に従わないときは、市町村長がその旨を公表する場合があります。</a:t>
              </a:r>
            </a:p>
          </p:txBody>
        </p:sp>
      </p:grpSp>
    </p:spTree>
    <p:extLst>
      <p:ext uri="{BB962C8B-B14F-4D97-AF65-F5344CB8AC3E}">
        <p14:creationId xmlns:p14="http://schemas.microsoft.com/office/powerpoint/2010/main" val="593225245"/>
      </p:ext>
    </p:extLst>
  </p:cSld>
  <p:clrMapOvr>
    <a:masterClrMapping/>
  </p:clrMapOvr>
</p:sld>
</file>

<file path=ppt/theme/theme1.xml><?xml version="1.0" encoding="utf-8"?>
<a:theme xmlns:a="http://schemas.openxmlformats.org/drawingml/2006/main" name="標準デザイン">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20279</TotalTime>
  <Words>551</Words>
  <Application>Microsoft Office PowerPoint</Application>
  <PresentationFormat>ユーザー設定</PresentationFormat>
  <Paragraphs>91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茶谷 晋太郎</dc:creator>
  <cp:lastModifiedBy>FJ-USER</cp:lastModifiedBy>
  <cp:revision>970</cp:revision>
  <cp:lastPrinted>2017-06-23T06:41:13Z</cp:lastPrinted>
  <dcterms:created xsi:type="dcterms:W3CDTF">1601-01-01T00:00:00Z</dcterms:created>
  <dcterms:modified xsi:type="dcterms:W3CDTF">2017-06-23T06:41:24Z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